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1.xml" ContentType="application/inkml+xml"/>
  <Override PartName="/ppt/notesSlides/notesSlide11.xml" ContentType="application/vnd.openxmlformats-officedocument.presentationml.notesSlide+xml"/>
  <Override PartName="/ppt/ink/ink2.xml" ContentType="application/inkml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56" r:id="rId4"/>
    <p:sldId id="257" r:id="rId5"/>
    <p:sldId id="258" r:id="rId6"/>
    <p:sldId id="274" r:id="rId7"/>
    <p:sldId id="273" r:id="rId8"/>
    <p:sldId id="261" r:id="rId9"/>
    <p:sldId id="266" r:id="rId10"/>
    <p:sldId id="265" r:id="rId11"/>
    <p:sldId id="268" r:id="rId12"/>
    <p:sldId id="262" r:id="rId13"/>
    <p:sldId id="275" r:id="rId14"/>
    <p:sldId id="267" r:id="rId15"/>
    <p:sldId id="269" r:id="rId16"/>
    <p:sldId id="270" r:id="rId17"/>
    <p:sldId id="271" r:id="rId18"/>
    <p:sldId id="263" r:id="rId19"/>
    <p:sldId id="264" r:id="rId20"/>
    <p:sldId id="272" r:id="rId21"/>
  </p:sldIdLst>
  <p:sldSz cx="9144000" cy="6858000" type="screen4x3"/>
  <p:notesSz cx="6858000" cy="9144000"/>
  <p:custShowLst>
    <p:custShow name="למתחילים בלבד" id="0">
      <p:sldLst>
        <p:sld r:id="rId4"/>
        <p:sld r:id="rId10"/>
        <p:sld r:id="rId6"/>
        <p:sld r:id="rId9"/>
        <p:sld r:id="rId11"/>
        <p:sld r:id="rId20"/>
      </p:sldLst>
    </p:custShow>
    <p:custShow name="למתקדמים" id="1">
      <p:sldLst>
        <p:sld r:id="rId4"/>
        <p:sld r:id="rId10"/>
        <p:sld r:id="rId5"/>
        <p:sld r:id="rId6"/>
        <p:sld r:id="rId9"/>
        <p:sld r:id="rId13"/>
        <p:sld r:id="rId15"/>
        <p:sld r:id="rId12"/>
        <p:sld r:id="rId11"/>
        <p:sld r:id="rId20"/>
        <p:sld r:id="rId19"/>
      </p:sldLst>
    </p:custShow>
  </p:custShow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בוא" id="{6A7653CE-4E46-4CB3-866A-9BCA575B34DB}">
          <p14:sldIdLst>
            <p14:sldId id="256"/>
            <p14:sldId id="257"/>
          </p14:sldIdLst>
        </p14:section>
        <p14:section name="עבודה ועיצוב בסיסיים" id="{23875590-795C-4F20-8652-71BB930A0B93}">
          <p14:sldIdLst>
            <p14:sldId id="258"/>
            <p14:sldId id="274"/>
            <p14:sldId id="273"/>
            <p14:sldId id="261"/>
            <p14:sldId id="266"/>
            <p14:sldId id="265"/>
            <p14:sldId id="268"/>
          </p14:sldIdLst>
        </p14:section>
        <p14:section name="תוספות" id="{7B7C7337-79FA-4594-B47E-FC5F53DE4B78}">
          <p14:sldIdLst>
            <p14:sldId id="262"/>
            <p14:sldId id="275"/>
            <p14:sldId id="267"/>
            <p14:sldId id="269"/>
          </p14:sldIdLst>
        </p14:section>
        <p14:section name="מתקדם" id="{0923C83B-66C8-4F3E-AC38-6D031E9D0ED3}">
          <p14:sldIdLst>
            <p14:sldId id="270"/>
            <p14:sldId id="271"/>
          </p14:sldIdLst>
        </p14:section>
        <p14:section name="שמירה ושיתוף" id="{B90A8A9D-81EC-4409-A199-DCA62B0193CD}">
          <p14:sldIdLst>
            <p14:sldId id="263"/>
          </p14:sldIdLst>
        </p14:section>
        <p14:section name="הצגה וסיכום" id="{ADF38CD0-4AD9-4C87-9E10-051667D4972A}">
          <p14:sldIdLst>
            <p14:sldId id="264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85" autoAdjust="0"/>
    <p:restoredTop sz="90409" autoAdjust="0"/>
  </p:normalViewPr>
  <p:slideViewPr>
    <p:cSldViewPr>
      <p:cViewPr>
        <p:scale>
          <a:sx n="70" d="100"/>
          <a:sy n="70" d="100"/>
        </p:scale>
        <p:origin x="-2094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07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microsoft.com/office/2007/relationships/hdphoto" Target="../media/hdphoto1.wdp"/><Relationship Id="rId1" Type="http://schemas.openxmlformats.org/officeDocument/2006/relationships/image" Target="../media/image9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microsoft.com/office/2007/relationships/hdphoto" Target="../media/hdphoto1.wdp"/><Relationship Id="rId1" Type="http://schemas.openxmlformats.org/officeDocument/2006/relationships/image" Target="../media/image9.pn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5687D8-AB0B-4E39-AA40-934176BF68B6}" type="doc">
      <dgm:prSet loTypeId="urn:microsoft.com/office/officeart/2009/layout/CirclePicture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A13F361-D8CF-4C60-8CD6-D679B21BF72E}">
      <dgm:prSet/>
      <dgm:spPr/>
      <dgm:t>
        <a:bodyPr/>
        <a:lstStyle/>
        <a:p>
          <a:pPr rtl="1"/>
          <a:r>
            <a:rPr lang="he-IL" smtClean="0"/>
            <a:t>יואב</a:t>
          </a:r>
          <a:endParaRPr lang="en-US"/>
        </a:p>
      </dgm:t>
    </dgm:pt>
    <dgm:pt modelId="{383F3402-8FA7-4A93-9CE6-0087CBE25A0A}" type="parTrans" cxnId="{C7588FC9-E90D-4FD1-B00A-011A14683CC3}">
      <dgm:prSet/>
      <dgm:spPr/>
      <dgm:t>
        <a:bodyPr/>
        <a:lstStyle/>
        <a:p>
          <a:endParaRPr lang="en-US"/>
        </a:p>
      </dgm:t>
    </dgm:pt>
    <dgm:pt modelId="{B5B9FF3F-2E72-4663-AA86-70A415E80636}" type="sibTrans" cxnId="{C7588FC9-E90D-4FD1-B00A-011A14683CC3}">
      <dgm:prSet/>
      <dgm:spPr/>
      <dgm:t>
        <a:bodyPr/>
        <a:lstStyle/>
        <a:p>
          <a:endParaRPr lang="en-US"/>
        </a:p>
      </dgm:t>
    </dgm:pt>
    <dgm:pt modelId="{AB8C540A-08A4-41C8-8A54-5E4A8B13A2CC}">
      <dgm:prSet/>
      <dgm:spPr/>
      <dgm:t>
        <a:bodyPr/>
        <a:lstStyle/>
        <a:p>
          <a:pPr rtl="1"/>
          <a:r>
            <a:rPr lang="he-IL" dirty="0" smtClean="0"/>
            <a:t>דנה</a:t>
          </a:r>
          <a:endParaRPr lang="en-US" dirty="0"/>
        </a:p>
      </dgm:t>
    </dgm:pt>
    <dgm:pt modelId="{AC5D0B9D-E0F4-4597-BC33-E0F6B44D4F79}" type="parTrans" cxnId="{7DB4A908-B3BA-452B-9B38-7D7AE4B70558}">
      <dgm:prSet/>
      <dgm:spPr/>
      <dgm:t>
        <a:bodyPr/>
        <a:lstStyle/>
        <a:p>
          <a:endParaRPr lang="en-US"/>
        </a:p>
      </dgm:t>
    </dgm:pt>
    <dgm:pt modelId="{8C13DF16-A756-4F27-A6F5-5171F8F45C66}" type="sibTrans" cxnId="{7DB4A908-B3BA-452B-9B38-7D7AE4B70558}">
      <dgm:prSet/>
      <dgm:spPr/>
      <dgm:t>
        <a:bodyPr/>
        <a:lstStyle/>
        <a:p>
          <a:endParaRPr lang="en-US"/>
        </a:p>
      </dgm:t>
    </dgm:pt>
    <dgm:pt modelId="{969C9B04-1104-4D0C-A945-8E73CD30716A}">
      <dgm:prSet/>
      <dgm:spPr/>
      <dgm:t>
        <a:bodyPr/>
        <a:lstStyle/>
        <a:p>
          <a:pPr rtl="1"/>
          <a:r>
            <a:rPr lang="he-IL" dirty="0" smtClean="0"/>
            <a:t>חגית</a:t>
          </a:r>
          <a:endParaRPr lang="en-US" dirty="0"/>
        </a:p>
      </dgm:t>
    </dgm:pt>
    <dgm:pt modelId="{C4E8AC7D-D415-4754-9C09-83BB5EE7069C}" type="parTrans" cxnId="{D8A4FC7D-5E32-478C-9DAC-D95EE96C006B}">
      <dgm:prSet/>
      <dgm:spPr/>
      <dgm:t>
        <a:bodyPr/>
        <a:lstStyle/>
        <a:p>
          <a:endParaRPr lang="en-US"/>
        </a:p>
      </dgm:t>
    </dgm:pt>
    <dgm:pt modelId="{1B23007D-9547-4130-B600-65B05BD18D34}" type="sibTrans" cxnId="{D8A4FC7D-5E32-478C-9DAC-D95EE96C006B}">
      <dgm:prSet/>
      <dgm:spPr/>
      <dgm:t>
        <a:bodyPr/>
        <a:lstStyle/>
        <a:p>
          <a:endParaRPr lang="en-US"/>
        </a:p>
      </dgm:t>
    </dgm:pt>
    <dgm:pt modelId="{EB8EAD91-261B-4424-8868-BF67E25C1F71}">
      <dgm:prSet/>
      <dgm:spPr/>
      <dgm:t>
        <a:bodyPr/>
        <a:lstStyle/>
        <a:p>
          <a:pPr rtl="1"/>
          <a:r>
            <a:rPr lang="he-IL" dirty="0" smtClean="0"/>
            <a:t>טל</a:t>
          </a:r>
          <a:endParaRPr lang="en-US" dirty="0"/>
        </a:p>
      </dgm:t>
    </dgm:pt>
    <dgm:pt modelId="{DB5C8664-5293-4BBF-9D9D-ACB28945181D}" type="parTrans" cxnId="{FCF3C788-DD14-45F9-BF57-4D53EB07ED26}">
      <dgm:prSet/>
      <dgm:spPr/>
      <dgm:t>
        <a:bodyPr/>
        <a:lstStyle/>
        <a:p>
          <a:endParaRPr lang="en-US"/>
        </a:p>
      </dgm:t>
    </dgm:pt>
    <dgm:pt modelId="{C2FD3C83-B6BF-4B7C-AC9C-A4552B4505F0}" type="sibTrans" cxnId="{FCF3C788-DD14-45F9-BF57-4D53EB07ED26}">
      <dgm:prSet/>
      <dgm:spPr/>
      <dgm:t>
        <a:bodyPr/>
        <a:lstStyle/>
        <a:p>
          <a:endParaRPr lang="en-US"/>
        </a:p>
      </dgm:t>
    </dgm:pt>
    <dgm:pt modelId="{E1BAE486-79AE-449C-95D3-CE359E12F2BD}" type="pres">
      <dgm:prSet presAssocID="{2E5687D8-AB0B-4E39-AA40-934176BF68B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he-IL"/>
        </a:p>
      </dgm:t>
    </dgm:pt>
    <dgm:pt modelId="{BEA04D30-2D80-4E16-A5F4-179C4CB485FB}" type="pres">
      <dgm:prSet presAssocID="{EA13F361-D8CF-4C60-8CD6-D679B21BF72E}" presName="hierRoot1" presStyleCnt="0"/>
      <dgm:spPr/>
    </dgm:pt>
    <dgm:pt modelId="{175405F1-4235-44BA-AC37-000E66DE90CC}" type="pres">
      <dgm:prSet presAssocID="{EA13F361-D8CF-4C60-8CD6-D679B21BF72E}" presName="composite" presStyleCnt="0"/>
      <dgm:spPr/>
    </dgm:pt>
    <dgm:pt modelId="{728EBF7C-A2D4-4F27-AE13-2B76E3801B59}" type="pres">
      <dgm:prSet presAssocID="{EA13F361-D8CF-4C60-8CD6-D679B21BF72E}" presName="image" presStyleLbl="node0" presStyleIdx="0" presStyleCnt="1"/>
      <dgm:spPr>
        <a:blipFill dpi="0" rotWithShape="1"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919" t="5522" r="2126" b="13026"/>
          </a:stretch>
        </a:blipFill>
      </dgm:spPr>
      <dgm:t>
        <a:bodyPr/>
        <a:lstStyle/>
        <a:p>
          <a:pPr rtl="1"/>
          <a:endParaRPr lang="he-IL"/>
        </a:p>
      </dgm:t>
    </dgm:pt>
    <dgm:pt modelId="{1F7D2378-FF87-40F4-9EE2-3E92D18C3CD0}" type="pres">
      <dgm:prSet presAssocID="{EA13F361-D8CF-4C60-8CD6-D679B21BF72E}" presName="text" presStyleLbl="revTx" presStyleIdx="0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9CF48AD6-0FEA-4256-8D48-1C3B4B21BEF7}" type="pres">
      <dgm:prSet presAssocID="{EA13F361-D8CF-4C60-8CD6-D679B21BF72E}" presName="hierChild2" presStyleCnt="0"/>
      <dgm:spPr/>
    </dgm:pt>
    <dgm:pt modelId="{4D9B7F3D-357D-4031-93E2-D25AFED72AE4}" type="pres">
      <dgm:prSet presAssocID="{AC5D0B9D-E0F4-4597-BC33-E0F6B44D4F79}" presName="Name10" presStyleLbl="parChTrans1D2" presStyleIdx="0" presStyleCnt="2"/>
      <dgm:spPr/>
      <dgm:t>
        <a:bodyPr/>
        <a:lstStyle/>
        <a:p>
          <a:pPr rtl="1"/>
          <a:endParaRPr lang="he-IL"/>
        </a:p>
      </dgm:t>
    </dgm:pt>
    <dgm:pt modelId="{3BEB19F6-600B-49B2-B621-1FD5425E4612}" type="pres">
      <dgm:prSet presAssocID="{AB8C540A-08A4-41C8-8A54-5E4A8B13A2CC}" presName="hierRoot2" presStyleCnt="0"/>
      <dgm:spPr/>
    </dgm:pt>
    <dgm:pt modelId="{54953FF6-EBCC-4C99-A213-18E9D3E4A88A}" type="pres">
      <dgm:prSet presAssocID="{AB8C540A-08A4-41C8-8A54-5E4A8B13A2CC}" presName="composite2" presStyleCnt="0"/>
      <dgm:spPr/>
    </dgm:pt>
    <dgm:pt modelId="{D8D8300E-C6E3-408F-8880-82C1544BB3AD}" type="pres">
      <dgm:prSet presAssocID="{AB8C540A-08A4-41C8-8A54-5E4A8B13A2CC}" presName="image2" presStyleLbl="node2" presStyleIdx="0" presStyleCnt="2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pPr rtl="1"/>
          <a:endParaRPr lang="he-IL"/>
        </a:p>
      </dgm:t>
    </dgm:pt>
    <dgm:pt modelId="{FA623F07-D0CC-41F7-ABA2-2A152BA97166}" type="pres">
      <dgm:prSet presAssocID="{AB8C540A-08A4-41C8-8A54-5E4A8B13A2CC}" presName="text2" presStyleLbl="revTx" presStyleIdx="1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FDF79CAE-CF0A-42B0-84DF-240FB91AAC9D}" type="pres">
      <dgm:prSet presAssocID="{AB8C540A-08A4-41C8-8A54-5E4A8B13A2CC}" presName="hierChild3" presStyleCnt="0"/>
      <dgm:spPr/>
    </dgm:pt>
    <dgm:pt modelId="{FC0FA99B-7A98-4314-8CDF-B4342E57672A}" type="pres">
      <dgm:prSet presAssocID="{C4E8AC7D-D415-4754-9C09-83BB5EE7069C}" presName="Name10" presStyleLbl="parChTrans1D2" presStyleIdx="1" presStyleCnt="2"/>
      <dgm:spPr/>
      <dgm:t>
        <a:bodyPr/>
        <a:lstStyle/>
        <a:p>
          <a:pPr rtl="1"/>
          <a:endParaRPr lang="he-IL"/>
        </a:p>
      </dgm:t>
    </dgm:pt>
    <dgm:pt modelId="{30A6B644-4384-48AD-A479-A3891CCAAB3A}" type="pres">
      <dgm:prSet presAssocID="{969C9B04-1104-4D0C-A945-8E73CD30716A}" presName="hierRoot2" presStyleCnt="0"/>
      <dgm:spPr/>
    </dgm:pt>
    <dgm:pt modelId="{74C6073E-68CF-4920-8E99-FFD46C21248B}" type="pres">
      <dgm:prSet presAssocID="{969C9B04-1104-4D0C-A945-8E73CD30716A}" presName="composite2" presStyleCnt="0"/>
      <dgm:spPr/>
    </dgm:pt>
    <dgm:pt modelId="{AB7F21C0-AF8F-411E-B5B9-369D4657F100}" type="pres">
      <dgm:prSet presAssocID="{969C9B04-1104-4D0C-A945-8E73CD30716A}" presName="image2" presStyleLbl="node2" presStyleIdx="1" presStyleCnt="2"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pPr rtl="1"/>
          <a:endParaRPr lang="he-IL"/>
        </a:p>
      </dgm:t>
    </dgm:pt>
    <dgm:pt modelId="{23DFF838-8F6E-448F-86AD-CF45AE5A317B}" type="pres">
      <dgm:prSet presAssocID="{969C9B04-1104-4D0C-A945-8E73CD30716A}" presName="text2" presStyleLbl="revTx" presStyleIdx="2" presStyleCnt="4">
        <dgm:presLayoutVars>
          <dgm:chPref val="3"/>
        </dgm:presLayoutVars>
      </dgm:prSet>
      <dgm:spPr/>
      <dgm:t>
        <a:bodyPr/>
        <a:lstStyle/>
        <a:p>
          <a:pPr rtl="1"/>
          <a:endParaRPr lang="he-IL"/>
        </a:p>
      </dgm:t>
    </dgm:pt>
    <dgm:pt modelId="{119FEBC2-4921-4C2E-9A87-252AA50EEBE6}" type="pres">
      <dgm:prSet presAssocID="{969C9B04-1104-4D0C-A945-8E73CD30716A}" presName="hierChild3" presStyleCnt="0"/>
      <dgm:spPr/>
    </dgm:pt>
    <dgm:pt modelId="{2C5ECAC5-C9A2-4429-B407-128F3B67E002}" type="pres">
      <dgm:prSet presAssocID="{DB5C8664-5293-4BBF-9D9D-ACB28945181D}" presName="Name17" presStyleLbl="parChTrans1D3" presStyleIdx="0" presStyleCnt="1"/>
      <dgm:spPr/>
      <dgm:t>
        <a:bodyPr/>
        <a:lstStyle/>
        <a:p>
          <a:pPr rtl="1"/>
          <a:endParaRPr lang="he-IL"/>
        </a:p>
      </dgm:t>
    </dgm:pt>
    <dgm:pt modelId="{628D048A-83E6-4F06-AE8D-CBBBAC9AE009}" type="pres">
      <dgm:prSet presAssocID="{EB8EAD91-261B-4424-8868-BF67E25C1F71}" presName="hierRoot3" presStyleCnt="0"/>
      <dgm:spPr/>
    </dgm:pt>
    <dgm:pt modelId="{E5210C8A-5B11-446A-BD7A-23370C836E75}" type="pres">
      <dgm:prSet presAssocID="{EB8EAD91-261B-4424-8868-BF67E25C1F71}" presName="composite3" presStyleCnt="0"/>
      <dgm:spPr/>
    </dgm:pt>
    <dgm:pt modelId="{73595E1B-89D3-4EFE-B91B-6C04D3FAE806}" type="pres">
      <dgm:prSet presAssocID="{EB8EAD91-261B-4424-8868-BF67E25C1F71}" presName="image3" presStyleLbl="node3" presStyleIdx="0" presStyleCnt="1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  <dgm:t>
        <a:bodyPr/>
        <a:lstStyle/>
        <a:p>
          <a:pPr rtl="1"/>
          <a:endParaRPr lang="he-IL"/>
        </a:p>
      </dgm:t>
    </dgm:pt>
    <dgm:pt modelId="{39F6AE91-1C49-4573-B7FD-6DE3C6CB0D60}" type="pres">
      <dgm:prSet presAssocID="{EB8EAD91-261B-4424-8868-BF67E25C1F71}" presName="text3" presStyleLbl="revTx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CEC9E6-C286-4079-8675-27690B4F8554}" type="pres">
      <dgm:prSet presAssocID="{EB8EAD91-261B-4424-8868-BF67E25C1F71}" presName="hierChild4" presStyleCnt="0"/>
      <dgm:spPr/>
    </dgm:pt>
  </dgm:ptLst>
  <dgm:cxnLst>
    <dgm:cxn modelId="{46999F08-E595-4846-8B81-35632918C027}" type="presOf" srcId="{2E5687D8-AB0B-4E39-AA40-934176BF68B6}" destId="{E1BAE486-79AE-449C-95D3-CE359E12F2BD}" srcOrd="0" destOrd="0" presId="urn:microsoft.com/office/officeart/2009/layout/CirclePictureHierarchy"/>
    <dgm:cxn modelId="{C7588FC9-E90D-4FD1-B00A-011A14683CC3}" srcId="{2E5687D8-AB0B-4E39-AA40-934176BF68B6}" destId="{EA13F361-D8CF-4C60-8CD6-D679B21BF72E}" srcOrd="0" destOrd="0" parTransId="{383F3402-8FA7-4A93-9CE6-0087CBE25A0A}" sibTransId="{B5B9FF3F-2E72-4663-AA86-70A415E80636}"/>
    <dgm:cxn modelId="{33ECAF7D-BD5D-44E3-BB25-61B7FEFF344F}" type="presOf" srcId="{969C9B04-1104-4D0C-A945-8E73CD30716A}" destId="{23DFF838-8F6E-448F-86AD-CF45AE5A317B}" srcOrd="0" destOrd="0" presId="urn:microsoft.com/office/officeart/2009/layout/CirclePictureHierarchy"/>
    <dgm:cxn modelId="{D8A4FC7D-5E32-478C-9DAC-D95EE96C006B}" srcId="{EA13F361-D8CF-4C60-8CD6-D679B21BF72E}" destId="{969C9B04-1104-4D0C-A945-8E73CD30716A}" srcOrd="1" destOrd="0" parTransId="{C4E8AC7D-D415-4754-9C09-83BB5EE7069C}" sibTransId="{1B23007D-9547-4130-B600-65B05BD18D34}"/>
    <dgm:cxn modelId="{156D2145-A762-4573-BA63-FC6B84339FC2}" type="presOf" srcId="{AC5D0B9D-E0F4-4597-BC33-E0F6B44D4F79}" destId="{4D9B7F3D-357D-4031-93E2-D25AFED72AE4}" srcOrd="0" destOrd="0" presId="urn:microsoft.com/office/officeart/2009/layout/CirclePictureHierarchy"/>
    <dgm:cxn modelId="{51DC5F1B-4E05-4712-9BA0-9129A08862F3}" type="presOf" srcId="{AB8C540A-08A4-41C8-8A54-5E4A8B13A2CC}" destId="{FA623F07-D0CC-41F7-ABA2-2A152BA97166}" srcOrd="0" destOrd="0" presId="urn:microsoft.com/office/officeart/2009/layout/CirclePictureHierarchy"/>
    <dgm:cxn modelId="{FCF3C788-DD14-45F9-BF57-4D53EB07ED26}" srcId="{969C9B04-1104-4D0C-A945-8E73CD30716A}" destId="{EB8EAD91-261B-4424-8868-BF67E25C1F71}" srcOrd="0" destOrd="0" parTransId="{DB5C8664-5293-4BBF-9D9D-ACB28945181D}" sibTransId="{C2FD3C83-B6BF-4B7C-AC9C-A4552B4505F0}"/>
    <dgm:cxn modelId="{7DB4A908-B3BA-452B-9B38-7D7AE4B70558}" srcId="{EA13F361-D8CF-4C60-8CD6-D679B21BF72E}" destId="{AB8C540A-08A4-41C8-8A54-5E4A8B13A2CC}" srcOrd="0" destOrd="0" parTransId="{AC5D0B9D-E0F4-4597-BC33-E0F6B44D4F79}" sibTransId="{8C13DF16-A756-4F27-A6F5-5171F8F45C66}"/>
    <dgm:cxn modelId="{092ABE69-7127-416B-AF4C-982D3D3C2396}" type="presOf" srcId="{EA13F361-D8CF-4C60-8CD6-D679B21BF72E}" destId="{1F7D2378-FF87-40F4-9EE2-3E92D18C3CD0}" srcOrd="0" destOrd="0" presId="urn:microsoft.com/office/officeart/2009/layout/CirclePictureHierarchy"/>
    <dgm:cxn modelId="{B0506B33-6888-4A15-8DCB-350386B82013}" type="presOf" srcId="{DB5C8664-5293-4BBF-9D9D-ACB28945181D}" destId="{2C5ECAC5-C9A2-4429-B407-128F3B67E002}" srcOrd="0" destOrd="0" presId="urn:microsoft.com/office/officeart/2009/layout/CirclePictureHierarchy"/>
    <dgm:cxn modelId="{E5B9D60C-72FB-4078-BF97-A54BB240D468}" type="presOf" srcId="{EB8EAD91-261B-4424-8868-BF67E25C1F71}" destId="{39F6AE91-1C49-4573-B7FD-6DE3C6CB0D60}" srcOrd="0" destOrd="0" presId="urn:microsoft.com/office/officeart/2009/layout/CirclePictureHierarchy"/>
    <dgm:cxn modelId="{36699E44-C65A-45D7-AFE1-DB1300543D22}" type="presOf" srcId="{C4E8AC7D-D415-4754-9C09-83BB5EE7069C}" destId="{FC0FA99B-7A98-4314-8CDF-B4342E57672A}" srcOrd="0" destOrd="0" presId="urn:microsoft.com/office/officeart/2009/layout/CirclePictureHierarchy"/>
    <dgm:cxn modelId="{5066AA9E-FCA5-4A89-B48D-A0C21D0EC16A}" type="presParOf" srcId="{E1BAE486-79AE-449C-95D3-CE359E12F2BD}" destId="{BEA04D30-2D80-4E16-A5F4-179C4CB485FB}" srcOrd="0" destOrd="0" presId="urn:microsoft.com/office/officeart/2009/layout/CirclePictureHierarchy"/>
    <dgm:cxn modelId="{1D199675-B5B0-4710-9AF1-8DD5EA05BDCC}" type="presParOf" srcId="{BEA04D30-2D80-4E16-A5F4-179C4CB485FB}" destId="{175405F1-4235-44BA-AC37-000E66DE90CC}" srcOrd="0" destOrd="0" presId="urn:microsoft.com/office/officeart/2009/layout/CirclePictureHierarchy"/>
    <dgm:cxn modelId="{16E0C991-D628-4099-9F0D-1B5DAD299193}" type="presParOf" srcId="{175405F1-4235-44BA-AC37-000E66DE90CC}" destId="{728EBF7C-A2D4-4F27-AE13-2B76E3801B59}" srcOrd="0" destOrd="0" presId="urn:microsoft.com/office/officeart/2009/layout/CirclePictureHierarchy"/>
    <dgm:cxn modelId="{2D2B1938-937A-43A2-A6C2-C1BFBC5934C1}" type="presParOf" srcId="{175405F1-4235-44BA-AC37-000E66DE90CC}" destId="{1F7D2378-FF87-40F4-9EE2-3E92D18C3CD0}" srcOrd="1" destOrd="0" presId="urn:microsoft.com/office/officeart/2009/layout/CirclePictureHierarchy"/>
    <dgm:cxn modelId="{CBB915E4-5106-4DF2-A5BE-48509D2CACA3}" type="presParOf" srcId="{BEA04D30-2D80-4E16-A5F4-179C4CB485FB}" destId="{9CF48AD6-0FEA-4256-8D48-1C3B4B21BEF7}" srcOrd="1" destOrd="0" presId="urn:microsoft.com/office/officeart/2009/layout/CirclePictureHierarchy"/>
    <dgm:cxn modelId="{670B484A-CE69-4FE6-A2BA-8D2A728991AE}" type="presParOf" srcId="{9CF48AD6-0FEA-4256-8D48-1C3B4B21BEF7}" destId="{4D9B7F3D-357D-4031-93E2-D25AFED72AE4}" srcOrd="0" destOrd="0" presId="urn:microsoft.com/office/officeart/2009/layout/CirclePictureHierarchy"/>
    <dgm:cxn modelId="{14389981-4185-49CF-A204-A6B14A912ECA}" type="presParOf" srcId="{9CF48AD6-0FEA-4256-8D48-1C3B4B21BEF7}" destId="{3BEB19F6-600B-49B2-B621-1FD5425E4612}" srcOrd="1" destOrd="0" presId="urn:microsoft.com/office/officeart/2009/layout/CirclePictureHierarchy"/>
    <dgm:cxn modelId="{55906304-3720-4474-82F6-4039033103E4}" type="presParOf" srcId="{3BEB19F6-600B-49B2-B621-1FD5425E4612}" destId="{54953FF6-EBCC-4C99-A213-18E9D3E4A88A}" srcOrd="0" destOrd="0" presId="urn:microsoft.com/office/officeart/2009/layout/CirclePictureHierarchy"/>
    <dgm:cxn modelId="{63B3B17A-DC23-467D-A850-FB0C77859804}" type="presParOf" srcId="{54953FF6-EBCC-4C99-A213-18E9D3E4A88A}" destId="{D8D8300E-C6E3-408F-8880-82C1544BB3AD}" srcOrd="0" destOrd="0" presId="urn:microsoft.com/office/officeart/2009/layout/CirclePictureHierarchy"/>
    <dgm:cxn modelId="{577DBA77-EC8C-4E08-9618-F014C1357B15}" type="presParOf" srcId="{54953FF6-EBCC-4C99-A213-18E9D3E4A88A}" destId="{FA623F07-D0CC-41F7-ABA2-2A152BA97166}" srcOrd="1" destOrd="0" presId="urn:microsoft.com/office/officeart/2009/layout/CirclePictureHierarchy"/>
    <dgm:cxn modelId="{5C896DFE-E2CB-4E8A-BBAC-04FE214CABFC}" type="presParOf" srcId="{3BEB19F6-600B-49B2-B621-1FD5425E4612}" destId="{FDF79CAE-CF0A-42B0-84DF-240FB91AAC9D}" srcOrd="1" destOrd="0" presId="urn:microsoft.com/office/officeart/2009/layout/CirclePictureHierarchy"/>
    <dgm:cxn modelId="{D4F0A4CD-E6C3-4D45-B864-7BF216B3E204}" type="presParOf" srcId="{9CF48AD6-0FEA-4256-8D48-1C3B4B21BEF7}" destId="{FC0FA99B-7A98-4314-8CDF-B4342E57672A}" srcOrd="2" destOrd="0" presId="urn:microsoft.com/office/officeart/2009/layout/CirclePictureHierarchy"/>
    <dgm:cxn modelId="{97A73414-64EF-4966-A5C6-C82175457311}" type="presParOf" srcId="{9CF48AD6-0FEA-4256-8D48-1C3B4B21BEF7}" destId="{30A6B644-4384-48AD-A479-A3891CCAAB3A}" srcOrd="3" destOrd="0" presId="urn:microsoft.com/office/officeart/2009/layout/CirclePictureHierarchy"/>
    <dgm:cxn modelId="{06F0B250-BB18-4CA3-B180-C8EAD53430A6}" type="presParOf" srcId="{30A6B644-4384-48AD-A479-A3891CCAAB3A}" destId="{74C6073E-68CF-4920-8E99-FFD46C21248B}" srcOrd="0" destOrd="0" presId="urn:microsoft.com/office/officeart/2009/layout/CirclePictureHierarchy"/>
    <dgm:cxn modelId="{908D831A-4FAD-4AE2-AE05-CE2D24485701}" type="presParOf" srcId="{74C6073E-68CF-4920-8E99-FFD46C21248B}" destId="{AB7F21C0-AF8F-411E-B5B9-369D4657F100}" srcOrd="0" destOrd="0" presId="urn:microsoft.com/office/officeart/2009/layout/CirclePictureHierarchy"/>
    <dgm:cxn modelId="{E1FE24E9-6C13-472C-A51F-B92D12A16473}" type="presParOf" srcId="{74C6073E-68CF-4920-8E99-FFD46C21248B}" destId="{23DFF838-8F6E-448F-86AD-CF45AE5A317B}" srcOrd="1" destOrd="0" presId="urn:microsoft.com/office/officeart/2009/layout/CirclePictureHierarchy"/>
    <dgm:cxn modelId="{D2E46398-8F1A-401B-ACF4-2B2C34783E4F}" type="presParOf" srcId="{30A6B644-4384-48AD-A479-A3891CCAAB3A}" destId="{119FEBC2-4921-4C2E-9A87-252AA50EEBE6}" srcOrd="1" destOrd="0" presId="urn:microsoft.com/office/officeart/2009/layout/CirclePictureHierarchy"/>
    <dgm:cxn modelId="{A31A2B3A-4928-4EB2-8D95-E634A722347B}" type="presParOf" srcId="{119FEBC2-4921-4C2E-9A87-252AA50EEBE6}" destId="{2C5ECAC5-C9A2-4429-B407-128F3B67E002}" srcOrd="0" destOrd="0" presId="urn:microsoft.com/office/officeart/2009/layout/CirclePictureHierarchy"/>
    <dgm:cxn modelId="{8F359B7E-D756-4CC2-A5BC-C6DC05E62DCE}" type="presParOf" srcId="{119FEBC2-4921-4C2E-9A87-252AA50EEBE6}" destId="{628D048A-83E6-4F06-AE8D-CBBBAC9AE009}" srcOrd="1" destOrd="0" presId="urn:microsoft.com/office/officeart/2009/layout/CirclePictureHierarchy"/>
    <dgm:cxn modelId="{D5DC4D56-BC35-4C10-AFDE-5714819A4088}" type="presParOf" srcId="{628D048A-83E6-4F06-AE8D-CBBBAC9AE009}" destId="{E5210C8A-5B11-446A-BD7A-23370C836E75}" srcOrd="0" destOrd="0" presId="urn:microsoft.com/office/officeart/2009/layout/CirclePictureHierarchy"/>
    <dgm:cxn modelId="{E4A31285-CCED-47F6-BCF6-216CA294D057}" type="presParOf" srcId="{E5210C8A-5B11-446A-BD7A-23370C836E75}" destId="{73595E1B-89D3-4EFE-B91B-6C04D3FAE806}" srcOrd="0" destOrd="0" presId="urn:microsoft.com/office/officeart/2009/layout/CirclePictureHierarchy"/>
    <dgm:cxn modelId="{2C9BED25-389A-4DDF-9CEE-333AB9E2640C}" type="presParOf" srcId="{E5210C8A-5B11-446A-BD7A-23370C836E75}" destId="{39F6AE91-1C49-4573-B7FD-6DE3C6CB0D60}" srcOrd="1" destOrd="0" presId="urn:microsoft.com/office/officeart/2009/layout/CirclePictureHierarchy"/>
    <dgm:cxn modelId="{507D535F-3D09-4F1B-A4BD-838214CD91F2}" type="presParOf" srcId="{628D048A-83E6-4F06-AE8D-CBBBAC9AE009}" destId="{97CEC9E6-C286-4079-8675-27690B4F8554}" srcOrd="1" destOrd="0" presId="urn:microsoft.com/office/officeart/2009/layout/CirclePictureHierarchy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ECAC5-C9A2-4429-B407-128F3B67E002}">
      <dsp:nvSpPr>
        <dsp:cNvPr id="0" name=""/>
        <dsp:cNvSpPr/>
      </dsp:nvSpPr>
      <dsp:spPr>
        <a:xfrm>
          <a:off x="4462130" y="2562452"/>
          <a:ext cx="91440" cy="3432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326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0FA99B-7A98-4314-8CDF-B4342E57672A}">
      <dsp:nvSpPr>
        <dsp:cNvPr id="0" name=""/>
        <dsp:cNvSpPr/>
      </dsp:nvSpPr>
      <dsp:spPr>
        <a:xfrm>
          <a:off x="3009469" y="1129454"/>
          <a:ext cx="1498381" cy="3432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994"/>
              </a:lnTo>
              <a:lnTo>
                <a:pt x="1498381" y="172994"/>
              </a:lnTo>
              <a:lnTo>
                <a:pt x="1498381" y="343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9B7F3D-357D-4031-93E2-D25AFED72AE4}">
      <dsp:nvSpPr>
        <dsp:cNvPr id="0" name=""/>
        <dsp:cNvSpPr/>
      </dsp:nvSpPr>
      <dsp:spPr>
        <a:xfrm>
          <a:off x="1511087" y="1129454"/>
          <a:ext cx="1498381" cy="343265"/>
        </a:xfrm>
        <a:custGeom>
          <a:avLst/>
          <a:gdLst/>
          <a:ahLst/>
          <a:cxnLst/>
          <a:rect l="0" t="0" r="0" b="0"/>
          <a:pathLst>
            <a:path>
              <a:moveTo>
                <a:pt x="1498381" y="0"/>
              </a:moveTo>
              <a:lnTo>
                <a:pt x="1498381" y="172994"/>
              </a:lnTo>
              <a:lnTo>
                <a:pt x="0" y="172994"/>
              </a:lnTo>
              <a:lnTo>
                <a:pt x="0" y="3432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8EBF7C-A2D4-4F27-AE13-2B76E3801B59}">
      <dsp:nvSpPr>
        <dsp:cNvPr id="0" name=""/>
        <dsp:cNvSpPr/>
      </dsp:nvSpPr>
      <dsp:spPr>
        <a:xfrm>
          <a:off x="2464603" y="39722"/>
          <a:ext cx="1089731" cy="1089731"/>
        </a:xfrm>
        <a:prstGeom prst="ellipse">
          <a:avLst/>
        </a:prstGeom>
        <a:blipFill dpi="0" rotWithShape="1">
          <a:blip xmlns:r="http://schemas.openxmlformats.org/officeDocument/2006/relationships" r:embed="rId1" cstate="print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919" t="5522" r="2126" b="13026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7D2378-FF87-40F4-9EE2-3E92D18C3CD0}">
      <dsp:nvSpPr>
        <dsp:cNvPr id="0" name=""/>
        <dsp:cNvSpPr/>
      </dsp:nvSpPr>
      <dsp:spPr>
        <a:xfrm>
          <a:off x="3554335" y="36998"/>
          <a:ext cx="1634597" cy="108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000" kern="1200" smtClean="0"/>
            <a:t>יואב</a:t>
          </a:r>
          <a:endParaRPr lang="en-US" sz="5000" kern="1200"/>
        </a:p>
      </dsp:txBody>
      <dsp:txXfrm>
        <a:off x="3554335" y="36998"/>
        <a:ext cx="1634597" cy="1089731"/>
      </dsp:txXfrm>
    </dsp:sp>
    <dsp:sp modelId="{D8D8300E-C6E3-408F-8880-82C1544BB3AD}">
      <dsp:nvSpPr>
        <dsp:cNvPr id="0" name=""/>
        <dsp:cNvSpPr/>
      </dsp:nvSpPr>
      <dsp:spPr>
        <a:xfrm>
          <a:off x="966221" y="1472720"/>
          <a:ext cx="1089731" cy="1089731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23F07-D0CC-41F7-ABA2-2A152BA97166}">
      <dsp:nvSpPr>
        <dsp:cNvPr id="0" name=""/>
        <dsp:cNvSpPr/>
      </dsp:nvSpPr>
      <dsp:spPr>
        <a:xfrm>
          <a:off x="2055953" y="1469995"/>
          <a:ext cx="1634597" cy="108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000" kern="1200" dirty="0" smtClean="0"/>
            <a:t>דנה</a:t>
          </a:r>
          <a:endParaRPr lang="en-US" sz="5000" kern="1200" dirty="0"/>
        </a:p>
      </dsp:txBody>
      <dsp:txXfrm>
        <a:off x="2055953" y="1469995"/>
        <a:ext cx="1634597" cy="1089731"/>
      </dsp:txXfrm>
    </dsp:sp>
    <dsp:sp modelId="{AB7F21C0-AF8F-411E-B5B9-369D4657F100}">
      <dsp:nvSpPr>
        <dsp:cNvPr id="0" name=""/>
        <dsp:cNvSpPr/>
      </dsp:nvSpPr>
      <dsp:spPr>
        <a:xfrm>
          <a:off x="3962984" y="1472720"/>
          <a:ext cx="1089731" cy="1089731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FF838-8F6E-448F-86AD-CF45AE5A317B}">
      <dsp:nvSpPr>
        <dsp:cNvPr id="0" name=""/>
        <dsp:cNvSpPr/>
      </dsp:nvSpPr>
      <dsp:spPr>
        <a:xfrm>
          <a:off x="5052716" y="1469995"/>
          <a:ext cx="1634597" cy="108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000" kern="1200" dirty="0" smtClean="0"/>
            <a:t>חגית</a:t>
          </a:r>
          <a:endParaRPr lang="en-US" sz="5000" kern="1200" dirty="0"/>
        </a:p>
      </dsp:txBody>
      <dsp:txXfrm>
        <a:off x="5052716" y="1469995"/>
        <a:ext cx="1634597" cy="1089731"/>
      </dsp:txXfrm>
    </dsp:sp>
    <dsp:sp modelId="{73595E1B-89D3-4EFE-B91B-6C04D3FAE806}">
      <dsp:nvSpPr>
        <dsp:cNvPr id="0" name=""/>
        <dsp:cNvSpPr/>
      </dsp:nvSpPr>
      <dsp:spPr>
        <a:xfrm>
          <a:off x="3962984" y="2905717"/>
          <a:ext cx="1089731" cy="1089731"/>
        </a:xfrm>
        <a:prstGeom prst="ellipse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F6AE91-1C49-4573-B7FD-6DE3C6CB0D60}">
      <dsp:nvSpPr>
        <dsp:cNvPr id="0" name=""/>
        <dsp:cNvSpPr/>
      </dsp:nvSpPr>
      <dsp:spPr>
        <a:xfrm>
          <a:off x="5052716" y="2902993"/>
          <a:ext cx="1634597" cy="108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0" tIns="190500" rIns="190500" bIns="190500" numCol="1" spcCol="1270" anchor="ctr" anchorCtr="0">
          <a:noAutofit/>
        </a:bodyPr>
        <a:lstStyle/>
        <a:p>
          <a:pPr lvl="0" algn="r" defTabSz="2222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5000" kern="1200" dirty="0" smtClean="0"/>
            <a:t>טל</a:t>
          </a:r>
          <a:endParaRPr lang="en-US" sz="5000" kern="1200" dirty="0"/>
        </a:p>
      </dsp:txBody>
      <dsp:txXfrm>
        <a:off x="5052716" y="2902993"/>
        <a:ext cx="1634597" cy="108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PictureHierarchy">
  <dgm:title val=""/>
  <dgm:desc val=""/>
  <dgm:catLst>
    <dgm:cat type="hierarchy" pri="1750"/>
    <dgm:cat type="picture" pri="23000"/>
    <dgm:cat type="pictureconvert" pri="2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5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for="ch" forName="image" refType="h" fact="0.8"/>
              <dgm:constr type="w" for="ch" forName="image" refType="h" refFor="ch" refForName="image"/>
              <dgm:constr type="t" for="ch" forName="image" refType="h" fact="0.1"/>
              <dgm:constr type="l" for="ch" forName="image"/>
              <dgm:constr type="w" for="ch" forName="text" refType="w" fact="0.6"/>
              <dgm:constr type="h" for="ch" forName="text" refType="h" fact="0.8"/>
              <dgm:constr type="t" for="ch" forName="text" refType="w" fact="0.04"/>
              <dgm:constr type="l" for="ch" forName="text" refType="w" fact="0.4"/>
            </dgm:constrLst>
            <dgm:ruleLst/>
            <dgm:layoutNode name="image" styleLbl="node0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  <dgm:layoutNode name="text" styleLbl="revTx">
              <dgm:varLst>
                <dgm:chPref val="3"/>
              </dgm:varLst>
              <dgm:alg type="tx">
                <dgm:param type="parTxLTRAlign" val="l"/>
                <dgm:param type="parTxRTLAlign" val="r"/>
              </dgm:alg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image"/>
                    <dgm:param type="dstNode" val="image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h" for="ch" forName="image2" refType="h" fact="0.8"/>
                      <dgm:constr type="w" for="ch" forName="image2" refType="h" refFor="ch" refForName="image2"/>
                      <dgm:constr type="t" for="ch" forName="image2" refType="h" fact="0.1"/>
                      <dgm:constr type="l" for="ch" forName="image2"/>
                      <dgm:constr type="w" for="ch" forName="text2" refType="w" fact="0.6"/>
                      <dgm:constr type="h" for="ch" forName="text2" refType="h" fact="0.8"/>
                      <dgm:constr type="t" for="ch" forName="text2" refType="w" fact="0.04"/>
                      <dgm:constr type="l" for="ch" forName="text2" refType="w" fact="0.4"/>
                    </dgm:constrLst>
                    <dgm:ruleLst/>
                    <dgm:layoutNode name="image2">
                      <dgm:alg type="sp"/>
                      <dgm:shape xmlns:r="http://schemas.openxmlformats.org/officeDocument/2006/relationships" type="ellipse" r:blip="" blipPhldr="1">
                        <dgm:adjLst/>
                      </dgm:shape>
                      <dgm:presOf/>
                      <dgm:constrLst/>
                      <dgm:ruleLst/>
                    </dgm:layoutNode>
                    <dgm:layoutNode name="text2" styleLbl="revTx">
                      <dgm:varLst>
                        <dgm:chPref val="3"/>
                      </dgm:varLst>
                      <dgm:alg type="tx">
                        <dgm:param type="parTxLTRAlign" val="l"/>
                        <dgm:param type="parTxRTLAlign" val="r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image2"/>
                            <dgm:param type="dstNode" val="image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h" for="ch" forName="image3" refType="h" fact="0.8"/>
                              <dgm:constr type="w" for="ch" forName="image3" refType="h" refFor="ch" refForName="image3"/>
                              <dgm:constr type="t" for="ch" forName="image3" refType="h" fact="0.1"/>
                              <dgm:constr type="l" for="ch" forName="image3"/>
                              <dgm:constr type="w" for="ch" forName="text3" refType="w" fact="0.6"/>
                              <dgm:constr type="h" for="ch" forName="text3" refType="h" fact="0.8"/>
                              <dgm:constr type="t" for="ch" forName="text3" refType="w" fact="0.04"/>
                              <dgm:constr type="l" for="ch" forName="text3" refType="w" fact="0.4"/>
                            </dgm:constrLst>
                            <dgm:ruleLst/>
                            <dgm:layoutNode name="image3">
                              <dgm:alg type="sp"/>
                              <dgm:shape xmlns:r="http://schemas.openxmlformats.org/officeDocument/2006/relationships" type="ellipse" r:blip="" blipPhldr="1">
                                <dgm:adjLst/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revTx">
                              <dgm:varLst>
                                <dgm:chPref val="3"/>
                              </dgm:varLst>
                              <dgm:alg type="tx">
                                <dgm:param type="parTxLTRAlign" val="l"/>
                                <dgm:param type="parTxRTLAlign" val="r"/>
                              </dgm:alg>
                              <dgm:shape xmlns:r="http://schemas.openxmlformats.org/officeDocument/2006/relationships" type="rect" r:blip="">
                                <dgm:adjLst/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3"/>
                                        <dgm:param type="dstNode" val="image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image4"/>
                                        <dgm:param type="dstNode" val="image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h" for="ch" forName="image4" refType="h" fact="0.8"/>
                                      <dgm:constr type="w" for="ch" forName="image4" refType="h" refFor="ch" refForName="image4"/>
                                      <dgm:constr type="t" for="ch" forName="image4" refType="h" fact="0.1"/>
                                      <dgm:constr type="l" for="ch" forName="image4"/>
                                      <dgm:constr type="w" for="ch" forName="text4" refType="w" fact="0.6"/>
                                      <dgm:constr type="h" for="ch" forName="text4" refType="h" fact="0.8"/>
                                      <dgm:constr type="t" for="ch" forName="text4" refType="w" fact="0.04"/>
                                      <dgm:constr type="l" for="ch" forName="text4" refType="w" fact="0.4"/>
                                    </dgm:constrLst>
                                    <dgm:ruleLst/>
                                    <dgm:layoutNode name="image4">
                                      <dgm:alg type="sp"/>
                                      <dgm:shape xmlns:r="http://schemas.openxmlformats.org/officeDocument/2006/relationships" type="ellipse" r:blip="" blipPhldr="1">
                                        <dgm:adjLst/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revTx">
                                      <dgm:varLst>
                                        <dgm:chPref val="3"/>
                                      </dgm:varLst>
                                      <dgm:alg type="tx">
                                        <dgm:param type="parTxLTRAlign" val="l"/>
                                        <dgm:param type="parTxRTLAlign" val="r"/>
                                      </dgm:alg>
                                      <dgm:shape xmlns:r="http://schemas.openxmlformats.org/officeDocument/2006/relationships" type="rect" r:blip="">
                                        <dgm:adjLst/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8-14T16:33:29.4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10889 16842,'-49'75,"24"-26,-50 1,51 0,-51-1,26 1,-1-1,-24-24,-1 25,26-1,-1-49,-24 25,24 0,25-25,-24 0,-26 0,25 0,-24 0,24 0,-24 0,0-25,-26 0,26 1,0-26,-50 0,24 1,-24-26,25 26,25-26,-26 1,51 24,-26 1,51-26,-26 26,25-26,0 1,1 0,-1 24,0-25,-25 26,26-26,24 1,0 24,0 1,0-1,0 1,0-26,0 26,24-1,1 0,-25-24,0 0,25-1,25 1,-1-1,1-24,24 0,1 24,-26 1,1 24,-25 1,24-1,-24 25,0 1,49-1,-49 0,0 0,49 25,-49-25,25 25,-1 0,1-24,24 24,1 0,24 0,0 0,50 0,0 24,0 1,-50 0,0 0,0 0,-24-25,-26 49,1-24,0 25,-26-1,26 1,-25 24,0 1,-1-1,1 0,0 1,-25 49,25-25,0 25,-25-25,24 1,1-1,0-25,-25 1,25-1,-25 0,25 1,-25-1,0 1,0-1,0 1,0-26,0 1,-25-1,0 26,0-50,25-1,-25 26,1-25,-1 24,-25-24,50 25,-49-25,24-1,-25 26,25 0,-24-1,49-24,-50 25,25-26,-24 1,-1 25,1 0,-26-26,1 1,-1 25,1-50,-50 25,0-25,-25 0,0 0,25-25,-25 0,1-25,24 26,24-26,-24 0,0 1,25-1,0 0,49 50,25-49,1 24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28.36565" units="1/cm"/>
          <inkml:channelProperty channel="Y" name="resolution" value="28.33948" units="1/cm"/>
        </inkml:channelProperties>
      </inkml:inkSource>
      <inkml:timestamp xml:id="ts0" timeString="2013-08-14T16:33:29.48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10889 16842,'-49'75,"24"-26,-50 1,51 0,-51-1,26 1,-1-1,-24-24,-1 25,26-1,-1-49,-24 25,24 0,25-25,-24 0,-26 0,25 0,-24 0,24 0,-24 0,0-25,-26 0,26 1,0-26,-50 0,24 1,-24-26,25 26,25-26,-26 1,51 24,-26 1,51-26,-26 26,25-26,0 1,1 0,-1 24,0-25,-25 26,26-26,24 1,0 24,0 1,0-1,0 1,0-26,0 26,24-1,1 0,-25-24,0 0,25-1,25 1,-1-1,1-24,24 0,1 24,-26 1,1 24,-25 1,24-1,-24 25,0 1,49-1,-49 0,0 0,49 25,-49-25,25 25,-1 0,1-24,24 24,1 0,24 0,0 0,50 0,0 24,0 1,-50 0,0 0,0 0,-24-25,-26 49,1-24,0 25,-26-1,26 1,-25 24,0 1,-1-1,1 0,0 1,-25 49,25-25,0 25,-25-25,24 1,1-1,0-25,-25 1,25-1,-25 0,25 1,-25-1,0 1,0-1,0 1,0-26,0 1,-25-1,0 26,0-50,25-1,-25 26,1-25,-1 24,-25-24,50 25,-49-25,24-1,-25 26,25 0,-24-1,49-24,-50 25,25-26,-24 1,-1 25,1 0,-26-26,1 1,-1 25,1-50,-50 25,0-25,-25 0,0 0,25-25,-25 0,1-25,24 26,24-26,-24 0,0 1,25-1,0 0,49 50,25-49,1 24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1605C-F416-4976-96B3-1811E2F657A4}" type="datetimeFigureOut">
              <a:rPr lang="en-US" smtClean="0"/>
              <a:t>8/31/2013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8332F-D12C-4BA3-B04E-1746690D65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62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לספר אודות החברה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19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946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94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735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848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434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8313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65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להסביר</a:t>
            </a:r>
            <a:r>
              <a:rPr lang="he-IL" baseline="0" dirty="0" smtClean="0"/>
              <a:t> שימושים של התוכנה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לזכור להסביר</a:t>
            </a:r>
            <a:r>
              <a:rPr lang="he-IL" baseline="0" dirty="0" smtClean="0"/>
              <a:t> הצגת הערות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95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לזכור להסביר</a:t>
            </a:r>
            <a:r>
              <a:rPr lang="he-IL" baseline="0" dirty="0" smtClean="0"/>
              <a:t> הצגת הערות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95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לזכור להסביר</a:t>
            </a:r>
            <a:r>
              <a:rPr lang="he-IL" baseline="0" dirty="0" smtClean="0"/>
              <a:t> הצגת הערות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951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42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13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893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8332F-D12C-4BA3-B04E-1746690D65C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4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1A9A-FA14-4A85-857F-AA44D8E8FE4A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539552" y="692696"/>
            <a:ext cx="1008112" cy="432048"/>
          </a:xfrm>
        </p:spPr>
        <p:txBody>
          <a:bodyPr/>
          <a:lstStyle>
            <a:lvl1pPr>
              <a:defRPr sz="1800" b="1">
                <a:solidFill>
                  <a:srgbClr val="002060"/>
                </a:solidFill>
                <a:latin typeface="Comic Sans MS" pitchFamily="66" charset="0"/>
              </a:defRPr>
            </a:lvl1pPr>
          </a:lstStyle>
          <a:p>
            <a:fld id="{F294BD88-4305-4C51-8B3C-D3D80EC1D903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888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E80E7-F835-40C8-BB2F-A456B9B3D737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8168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D163C-0593-4561-A1A8-048C9F685DD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046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0165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978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6229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8618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67807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19001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7973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9997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7624" y="332656"/>
            <a:ext cx="7272808" cy="1143000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484784"/>
            <a:ext cx="8229600" cy="4525963"/>
          </a:xfrm>
        </p:spPr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0"/>
            <a:ext cx="1931077" cy="86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82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4707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784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9516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כותרת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16" name="מציין מיקום של תאריך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2" name="מציין מיקום של כותרת תחתונה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5" name="מציין מיקום של מספר שקופית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כותרת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7" name="מציין מיקום תוכן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מציין מיקום טקסט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9" name="מציין מיקום של תאריך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11" name="מציין מיקום של כותרת תחתונה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כותרת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3" name="מציין מיקום תוכן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1" name="מציין מיקום של תאריך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10" name="מציין מיקום של כותרת תחתונה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כותרת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25" name="מציין מיקום טקסט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8" name="מציין מיקום תוכן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מחבר ישר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כותרת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2" name="מציין מיקום של תאריך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21" name="מציין מיקום של כותרת תחתונה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24" name="מציין מיקום של כותרת תחתונה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11275-CAC1-4D3E-8BDA-B9ED0D774C2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870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14" name="מציין מיקום תוכן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29" name="מציין מיקום של כותרת תחתונה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מציין מיקום של תמונה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1" name="מציין מיקום של מספר שקופית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  <p:sp>
        <p:nvSpPr>
          <p:cNvPr id="17" name="כותרת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26" name="מציין מיקום טקסט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יואב -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5D412-1F44-407F-85E9-7CD3E27DAF6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7" name="מציין מיקום תרשים 6"/>
          <p:cNvSpPr>
            <a:spLocks noGrp="1"/>
          </p:cNvSpPr>
          <p:nvPr>
            <p:ph type="chart" sz="quarter" idx="13"/>
          </p:nvPr>
        </p:nvSpPr>
        <p:spPr>
          <a:xfrm>
            <a:off x="5652120" y="1628800"/>
            <a:ext cx="3240360" cy="1728192"/>
          </a:xfrm>
        </p:spPr>
        <p:txBody>
          <a:bodyPr/>
          <a:lstStyle/>
          <a:p>
            <a:endParaRPr lang="he-IL"/>
          </a:p>
        </p:txBody>
      </p:sp>
      <p:sp>
        <p:nvSpPr>
          <p:cNvPr id="9" name="מציין מיקום תוכן 8"/>
          <p:cNvSpPr>
            <a:spLocks noGrp="1"/>
          </p:cNvSpPr>
          <p:nvPr>
            <p:ph sz="quarter" idx="14"/>
          </p:nvPr>
        </p:nvSpPr>
        <p:spPr>
          <a:xfrm>
            <a:off x="395536" y="1628800"/>
            <a:ext cx="4248472" cy="2232397"/>
          </a:xfrm>
        </p:spPr>
        <p:txBody>
          <a:bodyPr/>
          <a:lstStyle/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11" name="מציין מיקום של SmartArt 10"/>
          <p:cNvSpPr>
            <a:spLocks noGrp="1"/>
          </p:cNvSpPr>
          <p:nvPr>
            <p:ph type="dgm" sz="quarter" idx="15"/>
          </p:nvPr>
        </p:nvSpPr>
        <p:spPr>
          <a:xfrm>
            <a:off x="5508104" y="3861048"/>
            <a:ext cx="3312741" cy="2231901"/>
          </a:xfrm>
        </p:spPr>
        <p:txBody>
          <a:bodyPr/>
          <a:lstStyle/>
          <a:p>
            <a:endParaRPr lang="he-IL"/>
          </a:p>
        </p:txBody>
      </p:sp>
      <p:sp>
        <p:nvSpPr>
          <p:cNvPr id="13" name="מציין מיקום של מדיה 12"/>
          <p:cNvSpPr>
            <a:spLocks noGrp="1"/>
          </p:cNvSpPr>
          <p:nvPr>
            <p:ph type="media" sz="quarter" idx="16"/>
          </p:nvPr>
        </p:nvSpPr>
        <p:spPr>
          <a:xfrm>
            <a:off x="539552" y="4437112"/>
            <a:ext cx="3888431" cy="1872060"/>
          </a:xfr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1534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20AAA-D33F-45C3-8482-58269934692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14455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966E-872C-4779-B024-6408962D961B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879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6812E3-484F-4B19-B3EC-1EBD04B7DE16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680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CC827-433D-4601-ABB6-1205E29E8B3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901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C80A-9AC7-4C49-8A30-F93C5E36FA9E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522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DAC7A-33C1-43C7-A51C-E42EBFED2661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9880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D412-1F44-407F-85E9-7CD3E27DAF6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281262" y="332656"/>
            <a:ext cx="681608" cy="792088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800" b="1">
                <a:solidFill>
                  <a:srgbClr val="002060"/>
                </a:solidFill>
                <a:latin typeface="Comic Sans MS" pitchFamily="66" charset="0"/>
              </a:defRPr>
            </a:lvl1pPr>
          </a:lstStyle>
          <a:p>
            <a:fld id="{F294BD88-4305-4C51-8B3C-D3D80EC1D903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8" name="תמונה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9" t="48208" r="439" b="22475"/>
          <a:stretch/>
        </p:blipFill>
        <p:spPr>
          <a:xfrm>
            <a:off x="-36512" y="5328339"/>
            <a:ext cx="9144000" cy="1507958"/>
          </a:xfrm>
          <a:prstGeom prst="wave">
            <a:avLst/>
          </a:prstGeom>
        </p:spPr>
      </p:pic>
    </p:spTree>
    <p:extLst>
      <p:ext uri="{BB962C8B-B14F-4D97-AF65-F5344CB8AC3E}">
        <p14:creationId xmlns:p14="http://schemas.microsoft.com/office/powerpoint/2010/main" val="186503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A6038-AB92-4807-8631-97C26A2D0F5E}" type="datetimeFigureOut">
              <a:rPr lang="he-IL" smtClean="0"/>
              <a:t>כ"ה/אלול/תשע"ג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4AFEA-9933-4299-80B0-B0EA89D9357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9464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מציין מיקום טקסט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1" name="מציין מיקום של תאריך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A5D412-1F44-407F-85E9-7CD3E27DAF6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28" name="מציין מיקום של כותרת תחתונה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294BD88-4305-4C51-8B3C-D3D80EC1D903}" type="slidenum">
              <a:rPr lang="he-IL" smtClean="0"/>
              <a:pPr/>
              <a:t>‹#›</a:t>
            </a:fld>
            <a:endParaRPr lang="he-IL" dirty="0"/>
          </a:p>
        </p:txBody>
      </p:sp>
      <p:sp>
        <p:nvSpPr>
          <p:cNvPr id="10" name="מציין מיקום של כותרת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מחבר ישר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amyada.co.i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בניית מצגת מנצחת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PowerPoint 2010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ים ידע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9410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תוספות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340769"/>
            <a:ext cx="8229600" cy="4248472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צילום מסך</a:t>
            </a:r>
          </a:p>
          <a:p>
            <a:r>
              <a:rPr lang="he-IL" dirty="0" smtClean="0"/>
              <a:t>צורות. </a:t>
            </a:r>
          </a:p>
          <a:p>
            <a:r>
              <a:rPr lang="he-IL" dirty="0" smtClean="0"/>
              <a:t>היפר קישור.</a:t>
            </a:r>
          </a:p>
          <a:p>
            <a:r>
              <a:rPr lang="he-IL" dirty="0" smtClean="0"/>
              <a:t>תרשים מתוך אקסל כתמונה או כאובייקט מקושר.</a:t>
            </a:r>
          </a:p>
          <a:p>
            <a:r>
              <a:rPr lang="he-IL" dirty="0" smtClean="0"/>
              <a:t>תיבת טקסט.</a:t>
            </a:r>
          </a:p>
          <a:p>
            <a:r>
              <a:rPr lang="he-IL" dirty="0" smtClean="0"/>
              <a:t>פעולות.</a:t>
            </a:r>
          </a:p>
          <a:p>
            <a:r>
              <a:rPr lang="en-US" dirty="0" smtClean="0"/>
              <a:t>WORD ART</a:t>
            </a:r>
            <a:endParaRPr lang="he-IL" dirty="0" smtClean="0"/>
          </a:p>
          <a:p>
            <a:r>
              <a:rPr lang="he-IL" dirty="0" smtClean="0"/>
              <a:t>כותרת עליונה ותחתונה.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7121-5E2E-45B8-97AC-6BBC8D09742B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10</a:t>
            </a:fld>
            <a:endParaRPr lang="he-IL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3036240" y="5277600"/>
              <a:ext cx="955800" cy="10987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6880" y="5268240"/>
                <a:ext cx="974520" cy="111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158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Smart Art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484785"/>
            <a:ext cx="8229600" cy="3792816"/>
          </a:xfrm>
        </p:spPr>
        <p:txBody>
          <a:bodyPr/>
          <a:lstStyle/>
          <a:p>
            <a:r>
              <a:rPr lang="he-IL" dirty="0" smtClean="0"/>
              <a:t>בחירת גרפיקה </a:t>
            </a:r>
            <a:r>
              <a:rPr lang="en-US" dirty="0" smtClean="0"/>
              <a:t>Smart Art</a:t>
            </a:r>
            <a:r>
              <a:rPr lang="he-IL" dirty="0" smtClean="0"/>
              <a:t>.</a:t>
            </a:r>
          </a:p>
          <a:p>
            <a:r>
              <a:rPr lang="he-IL" dirty="0" smtClean="0"/>
              <a:t>הוספת תרשים ארגוני מתוך רשימה.</a:t>
            </a:r>
          </a:p>
          <a:p>
            <a:r>
              <a:rPr lang="he-IL" dirty="0" smtClean="0"/>
              <a:t>הוספת </a:t>
            </a:r>
            <a:r>
              <a:rPr lang="en-US" dirty="0" smtClean="0"/>
              <a:t>Smart Art </a:t>
            </a:r>
            <a:r>
              <a:rPr lang="he-IL" dirty="0" smtClean="0"/>
              <a:t> מאפס.</a:t>
            </a:r>
          </a:p>
          <a:p>
            <a:endParaRPr lang="he-IL" dirty="0" smtClean="0"/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AC7121-5E2E-45B8-97AC-6BBC8D09742B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11</a:t>
            </a:fld>
            <a:endParaRPr lang="he-IL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/>
              <p14:cNvContentPartPr/>
              <p14:nvPr/>
            </p14:nvContentPartPr>
            <p14:xfrm>
              <a:off x="3036240" y="5277600"/>
              <a:ext cx="955800" cy="10987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26880" y="5268240"/>
                <a:ext cx="974520" cy="111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3318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ארגוני לדוגמה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967909"/>
              </p:ext>
            </p:extLst>
          </p:nvPr>
        </p:nvGraphicFramePr>
        <p:xfrm>
          <a:off x="1187624" y="1484785"/>
          <a:ext cx="765353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3795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he-IL" dirty="0" smtClean="0"/>
              <a:t>אלבום תמונות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דרך תפריט הוספה , אלבום תמונות.</a:t>
            </a:r>
          </a:p>
          <a:p>
            <a:r>
              <a:rPr lang="he-IL" dirty="0" smtClean="0"/>
              <a:t>יצירת אלבום תמונות בדרך המהירה.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13</a:t>
            </a:fld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119352"/>
            <a:ext cx="5803752" cy="1828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630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לחצני פעולה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לאפשר ניווט קל במסך.</a:t>
            </a:r>
          </a:p>
          <a:p>
            <a:r>
              <a:rPr lang="he-IL" dirty="0" smtClean="0"/>
              <a:t>ליצור מצגת אינטראקטיבית.</a:t>
            </a:r>
          </a:p>
          <a:p>
            <a:r>
              <a:rPr lang="he-IL" dirty="0" smtClean="0"/>
              <a:t>בתפריט הוספה , פעולה.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ניתן גם להגיע דרך הוספת צורות ואז לבחור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e-IL" dirty="0" smtClean="0"/>
              <a:t>לחצני פעולה.</a:t>
            </a:r>
          </a:p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14</a:t>
            </a:fld>
            <a:endParaRPr lang="he-IL"/>
          </a:p>
        </p:txBody>
      </p:sp>
      <p:sp>
        <p:nvSpPr>
          <p:cNvPr id="7" name="לחצן פעולה: בית 6">
            <a:hlinkClick r:id="" action="ppaction://hlinkshowjump?jump=firstslide" highlightClick="1"/>
          </p:cNvPr>
          <p:cNvSpPr/>
          <p:nvPr/>
        </p:nvSpPr>
        <p:spPr>
          <a:xfrm>
            <a:off x="7164288" y="4509120"/>
            <a:ext cx="936104" cy="936104"/>
          </a:xfrm>
          <a:prstGeom prst="actionButtonHom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לחצן פעולה: צליל 7">
            <a:hlinkClick r:id="" action="ppaction://noaction" highlightClick="1">
              <a:snd r:embed="rId3" name="applause.wav"/>
            </a:hlinkClick>
          </p:cNvPr>
          <p:cNvSpPr/>
          <p:nvPr/>
        </p:nvSpPr>
        <p:spPr>
          <a:xfrm>
            <a:off x="4644008" y="4653136"/>
            <a:ext cx="1872208" cy="648072"/>
          </a:xfrm>
          <a:prstGeom prst="actionButtonSoun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לחצן פעולה: אחורה או הקודם 8">
            <a:hlinkClick r:id="" action="ppaction://hlinkshowjump?jump=previousslide" highlightClick="1"/>
          </p:cNvPr>
          <p:cNvSpPr/>
          <p:nvPr/>
        </p:nvSpPr>
        <p:spPr>
          <a:xfrm>
            <a:off x="827584" y="4473116"/>
            <a:ext cx="936104" cy="648072"/>
          </a:xfrm>
          <a:prstGeom prst="actionButtonBackPrevious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186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עיצוב תבניות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שמירת שקופית הבסיס כתבנית.</a:t>
            </a:r>
          </a:p>
          <a:p>
            <a:r>
              <a:rPr lang="he-IL" dirty="0" smtClean="0"/>
              <a:t>יצירת פריסות מותאמות אישית.</a:t>
            </a:r>
          </a:p>
          <a:p>
            <a:r>
              <a:rPr lang="he-IL" dirty="0" smtClean="0"/>
              <a:t>יצירת ערכת עיצוב אישית.</a:t>
            </a:r>
          </a:p>
          <a:p>
            <a:r>
              <a:rPr lang="he-IL" dirty="0" smtClean="0"/>
              <a:t>שמירת ערכת צבעים , גפנים, אפקטים מותאמים אישית.</a:t>
            </a:r>
          </a:p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1041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שיתוף עם אחרים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484785"/>
            <a:ext cx="8229600" cy="4176464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הדפסת המצגת.</a:t>
            </a:r>
          </a:p>
          <a:p>
            <a:r>
              <a:rPr lang="he-IL" dirty="0" smtClean="0"/>
              <a:t>הדפסת הערות הדובר.</a:t>
            </a:r>
          </a:p>
          <a:p>
            <a:r>
              <a:rPr lang="he-IL" dirty="0" smtClean="0"/>
              <a:t>יצירת דפי מידע.</a:t>
            </a:r>
          </a:p>
          <a:p>
            <a:r>
              <a:rPr lang="he-IL" dirty="0" smtClean="0"/>
              <a:t>שמירת המצגת כ </a:t>
            </a:r>
            <a:r>
              <a:rPr lang="en-US" dirty="0" smtClean="0"/>
              <a:t>PDF</a:t>
            </a:r>
            <a:r>
              <a:rPr lang="he-IL" dirty="0" smtClean="0"/>
              <a:t>.</a:t>
            </a:r>
          </a:p>
          <a:p>
            <a:r>
              <a:rPr lang="he-IL" dirty="0" smtClean="0"/>
              <a:t>הצגה בנייד אחר – ארוז לתקליטור. </a:t>
            </a:r>
          </a:p>
          <a:p>
            <a:r>
              <a:rPr lang="he-IL" dirty="0" smtClean="0"/>
              <a:t>שמירה כסרט וידאו.</a:t>
            </a:r>
          </a:p>
          <a:p>
            <a:r>
              <a:rPr lang="he-IL" dirty="0" smtClean="0"/>
              <a:t>שמירה כ </a:t>
            </a:r>
            <a:r>
              <a:rPr lang="en-US" dirty="0" smtClean="0"/>
              <a:t>PPS</a:t>
            </a:r>
            <a:r>
              <a:rPr lang="he-IL" dirty="0" smtClean="0"/>
              <a:t>.</a:t>
            </a:r>
          </a:p>
          <a:p>
            <a:r>
              <a:rPr lang="he-IL" dirty="0" smtClean="0"/>
              <a:t>קישור עם אקסל וורד</a:t>
            </a:r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B7A91-D992-4DA8-A807-6E66BBA1860B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698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הצגת המצגת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F5</a:t>
            </a:r>
            <a:r>
              <a:rPr lang="he-IL" dirty="0" smtClean="0"/>
              <a:t>  או </a:t>
            </a:r>
            <a:r>
              <a:rPr lang="en-US" dirty="0" smtClean="0"/>
              <a:t>Shift+F5</a:t>
            </a:r>
            <a:r>
              <a:rPr lang="he-IL" dirty="0" smtClean="0"/>
              <a:t> – מהשקופית הנוכחית.</a:t>
            </a:r>
          </a:p>
          <a:p>
            <a:r>
              <a:rPr lang="en-US" dirty="0" smtClean="0"/>
              <a:t>B</a:t>
            </a:r>
            <a:r>
              <a:rPr lang="he-IL" dirty="0" smtClean="0"/>
              <a:t> – להשחיר מסך</a:t>
            </a:r>
          </a:p>
          <a:p>
            <a:r>
              <a:rPr lang="en-US" dirty="0" smtClean="0"/>
              <a:t>W</a:t>
            </a:r>
            <a:r>
              <a:rPr lang="he-IL" dirty="0" smtClean="0"/>
              <a:t>- להלבין מסך.</a:t>
            </a:r>
          </a:p>
          <a:p>
            <a:r>
              <a:rPr lang="he-IL" dirty="0" smtClean="0"/>
              <a:t>ניווט עם החצים או עכבר , יצירת לחצני פעולה.</a:t>
            </a:r>
            <a:endParaRPr lang="he-IL" dirty="0"/>
          </a:p>
          <a:p>
            <a:r>
              <a:rPr lang="he-IL" dirty="0" smtClean="0"/>
              <a:t>מעבר לשקופית מוסתרת.</a:t>
            </a:r>
          </a:p>
          <a:p>
            <a:r>
              <a:rPr lang="he-IL" dirty="0" smtClean="0"/>
              <a:t>תרגול תזמונים.</a:t>
            </a:r>
          </a:p>
          <a:p>
            <a:r>
              <a:rPr lang="he-IL" dirty="0" smtClean="0"/>
              <a:t>באורי דיו.</a:t>
            </a:r>
          </a:p>
          <a:p>
            <a:r>
              <a:rPr lang="he-IL" dirty="0" smtClean="0"/>
              <a:t>תצוגת מגיש.</a:t>
            </a:r>
          </a:p>
          <a:p>
            <a:r>
              <a:rPr lang="he-IL" dirty="0" smtClean="0"/>
              <a:t>הצגה מותאמת אישית.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7F49-DEB9-4A5E-9CC7-748C8190272B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494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תודה על ההקשבה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he-IL" dirty="0" smtClean="0"/>
              <a:t>ניתן להוריד את התרגיל באתר שלנו :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www.yamyada.co.il</a:t>
            </a:r>
            <a:endParaRPr lang="en-US" dirty="0" smtClean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נראה בהדרכה הבאה.</a:t>
            </a:r>
          </a:p>
          <a:p>
            <a:pPr marL="0" indent="0">
              <a:buNone/>
            </a:pPr>
            <a:r>
              <a:rPr lang="he-IL" dirty="0" smtClean="0"/>
              <a:t>יואב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6168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מבוא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1484785"/>
            <a:ext cx="8229600" cy="4248472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/>
              <a:t>ממשק התוכנה- רצועת הכלים(סרגל לגישה מהירה, התאמה אישית של רצועת הכלים, כיוון תצוגה)</a:t>
            </a:r>
          </a:p>
          <a:p>
            <a:r>
              <a:rPr lang="en-US" sz="2800" dirty="0" smtClean="0"/>
              <a:t>Backstage</a:t>
            </a:r>
            <a:r>
              <a:rPr lang="he-IL" sz="2800" dirty="0" smtClean="0"/>
              <a:t> (הגנה, אחרונים, המרה, חדש מתבנית, שמירה עם סיסמא, גרסאות)</a:t>
            </a:r>
          </a:p>
          <a:p>
            <a:r>
              <a:rPr lang="he-IL" sz="2800" dirty="0" smtClean="0"/>
              <a:t>תצוגות שונות, סדרן שקופיות. </a:t>
            </a:r>
            <a:endParaRPr lang="en-US" sz="2800" dirty="0" smtClean="0"/>
          </a:p>
          <a:p>
            <a:r>
              <a:rPr lang="he-IL" sz="2800" dirty="0" smtClean="0"/>
              <a:t>חידושים בגרסה(שמירה ועריכה של וידאו, תצוגת מגיש, חלוקה למקטעים, גרפיקה משופרת, מברשת אנימציה ועוד...).</a:t>
            </a:r>
          </a:p>
          <a:p>
            <a:r>
              <a:rPr lang="he-IL" sz="2800" dirty="0" smtClean="0"/>
              <a:t>עבודה  עם מתאר</a:t>
            </a:r>
            <a:r>
              <a:rPr lang="he-IL" sz="2800" baseline="0" dirty="0" smtClean="0"/>
              <a:t> שקופית.</a:t>
            </a:r>
            <a:endParaRPr lang="he-IL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D0D4-F3FB-46C9-8A39-98E6E8926018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23411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81528" cy="926976"/>
          </a:xfrm>
        </p:spPr>
        <p:txBody>
          <a:bodyPr/>
          <a:lstStyle/>
          <a:p>
            <a:r>
              <a:rPr lang="he-IL" dirty="0" smtClean="0"/>
              <a:t>עבודה - בסיסית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12777"/>
            <a:ext cx="8157592" cy="4320480"/>
          </a:xfrm>
        </p:spPr>
        <p:txBody>
          <a:bodyPr>
            <a:normAutofit fontScale="92500" lnSpcReduction="10000"/>
          </a:bodyPr>
          <a:lstStyle/>
          <a:p>
            <a:r>
              <a:rPr lang="he-IL" sz="2400" dirty="0" smtClean="0"/>
              <a:t>התחלת המצגת(מערכת עיצוב, ממצגת קיימת, תבנית, מאפס, </a:t>
            </a:r>
            <a:r>
              <a:rPr lang="en-US" sz="2400" dirty="0" smtClean="0"/>
              <a:t>RTF</a:t>
            </a:r>
            <a:r>
              <a:rPr lang="he-IL" sz="2400" dirty="0" smtClean="0"/>
              <a:t>)</a:t>
            </a:r>
          </a:p>
          <a:p>
            <a:r>
              <a:rPr lang="he-IL" sz="2400" dirty="0" smtClean="0"/>
              <a:t>הוספת שקופיות. </a:t>
            </a:r>
          </a:p>
          <a:p>
            <a:r>
              <a:rPr lang="he-IL" sz="2400" dirty="0" smtClean="0"/>
              <a:t>שקופית מוסתרת </a:t>
            </a:r>
          </a:p>
          <a:p>
            <a:r>
              <a:rPr lang="he-IL" sz="2400" dirty="0" smtClean="0"/>
              <a:t>מחיקת שקופיות.</a:t>
            </a:r>
          </a:p>
          <a:p>
            <a:r>
              <a:rPr lang="he-IL" sz="2400" dirty="0" smtClean="0"/>
              <a:t>שינוי הפריסה.</a:t>
            </a:r>
          </a:p>
          <a:p>
            <a:r>
              <a:rPr lang="he-IL" sz="2400" dirty="0" smtClean="0"/>
              <a:t>סידור שקופיות</a:t>
            </a:r>
          </a:p>
          <a:p>
            <a:r>
              <a:rPr lang="he-IL" sz="2400" dirty="0" smtClean="0"/>
              <a:t>עבודה עם </a:t>
            </a:r>
            <a:r>
              <a:rPr lang="en-US" sz="2400" dirty="0" smtClean="0"/>
              <a:t>Outline</a:t>
            </a:r>
            <a:r>
              <a:rPr lang="he-IL" sz="2400" dirty="0" smtClean="0"/>
              <a:t>-ניווט, פתיחת שקופית חדשה,</a:t>
            </a:r>
            <a:r>
              <a:rPr lang="en-US" sz="2400" dirty="0" smtClean="0"/>
              <a:t>ENETER</a:t>
            </a:r>
            <a:br>
              <a:rPr lang="en-US" sz="2400" dirty="0" smtClean="0"/>
            </a:br>
            <a:r>
              <a:rPr lang="he-IL" sz="2400" dirty="0" smtClean="0"/>
              <a:t> יוצר חדש, לאחר מכן </a:t>
            </a:r>
            <a:r>
              <a:rPr lang="en-US" sz="2400" dirty="0" smtClean="0"/>
              <a:t>TAB</a:t>
            </a:r>
            <a:r>
              <a:rPr lang="he-IL" sz="2400" dirty="0" smtClean="0"/>
              <a:t> יוצר תבליטים . </a:t>
            </a:r>
          </a:p>
          <a:p>
            <a:r>
              <a:rPr lang="he-IL" sz="2400" dirty="0" smtClean="0"/>
              <a:t>חלוקה למקטעים.</a:t>
            </a:r>
          </a:p>
          <a:p>
            <a:r>
              <a:rPr lang="he-IL" sz="2400" dirty="0" smtClean="0"/>
              <a:t>הוספת הערות.</a:t>
            </a:r>
          </a:p>
          <a:p>
            <a:r>
              <a:rPr lang="he-IL" sz="2400" dirty="0" smtClean="0"/>
              <a:t>שמירה.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CDE2-6262-4184-A8D7-C016C40F87A0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8814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81528" cy="926976"/>
          </a:xfrm>
        </p:spPr>
        <p:txBody>
          <a:bodyPr/>
          <a:lstStyle/>
          <a:p>
            <a:r>
              <a:rPr lang="he-IL" dirty="0" smtClean="0"/>
              <a:t>עיצוב בסיסי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556793"/>
            <a:ext cx="8157592" cy="3384375"/>
          </a:xfrm>
        </p:spPr>
        <p:txBody>
          <a:bodyPr>
            <a:normAutofit/>
          </a:bodyPr>
          <a:lstStyle/>
          <a:p>
            <a:r>
              <a:rPr lang="he-IL" sz="2400" dirty="0" smtClean="0"/>
              <a:t>עיצוב גופן ויישור טקסט</a:t>
            </a:r>
          </a:p>
          <a:p>
            <a:r>
              <a:rPr lang="he-IL" sz="2400" dirty="0" smtClean="0"/>
              <a:t>סגנונות מהירים.</a:t>
            </a:r>
          </a:p>
          <a:p>
            <a:r>
              <a:rPr lang="he-IL" sz="2400" dirty="0" smtClean="0"/>
              <a:t>הוספת תמונות.</a:t>
            </a:r>
          </a:p>
          <a:p>
            <a:r>
              <a:rPr lang="he-IL" sz="2400" dirty="0" smtClean="0"/>
              <a:t>הוספת רקע.</a:t>
            </a:r>
          </a:p>
          <a:p>
            <a:r>
              <a:rPr lang="he-IL" sz="2400" dirty="0" smtClean="0"/>
              <a:t>בחירת ערכת עיצוב.</a:t>
            </a:r>
          </a:p>
          <a:p>
            <a:r>
              <a:rPr lang="he-IL" sz="2400" dirty="0" smtClean="0"/>
              <a:t>עבודה עם מברשת העיצוב.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CDE2-6262-4184-A8D7-C016C40F87A0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990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81528" cy="926976"/>
          </a:xfrm>
        </p:spPr>
        <p:txBody>
          <a:bodyPr/>
          <a:lstStyle/>
          <a:p>
            <a:r>
              <a:rPr lang="he-IL" dirty="0" smtClean="0"/>
              <a:t>עיצוב מתקדם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67544" y="1412777"/>
            <a:ext cx="8157592" cy="4320480"/>
          </a:xfrm>
        </p:spPr>
        <p:txBody>
          <a:bodyPr>
            <a:normAutofit/>
          </a:bodyPr>
          <a:lstStyle/>
          <a:p>
            <a:r>
              <a:rPr lang="he-IL" sz="2400" dirty="0" smtClean="0"/>
              <a:t>יצירת ערכת צבעים מותאמת אישית.</a:t>
            </a:r>
          </a:p>
          <a:p>
            <a:r>
              <a:rPr lang="he-IL" sz="2400" dirty="0" smtClean="0"/>
              <a:t>יצירת ערכת גפנים מותאמת אישית.</a:t>
            </a:r>
          </a:p>
          <a:p>
            <a:r>
              <a:rPr lang="he-IL" sz="2400" dirty="0" smtClean="0"/>
              <a:t>יצירת אפקטים מותאמת אישית.</a:t>
            </a:r>
          </a:p>
          <a:p>
            <a:r>
              <a:rPr lang="he-IL" sz="2400" dirty="0" smtClean="0"/>
              <a:t>יצירת ערכת עיצוב מותאמת אישית.</a:t>
            </a:r>
          </a:p>
          <a:p>
            <a:r>
              <a:rPr lang="he-IL" sz="2400" dirty="0" smtClean="0"/>
              <a:t>עיצוב מתבנית.</a:t>
            </a:r>
          </a:p>
          <a:p>
            <a:r>
              <a:rPr lang="he-IL" sz="2400" dirty="0" smtClean="0"/>
              <a:t>עיצוב פריסת הבסיס.</a:t>
            </a:r>
          </a:p>
          <a:p>
            <a:r>
              <a:rPr lang="he-IL" sz="2400" dirty="0" smtClean="0"/>
              <a:t>עיצוב שקופית הבסיסית.</a:t>
            </a:r>
          </a:p>
          <a:p>
            <a:endParaRPr lang="he-IL" sz="24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7CDE2-6262-4184-A8D7-C016C40F87A0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0855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הוספת סרטונים ושירים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הוספת שיר למצגת.</a:t>
            </a:r>
          </a:p>
          <a:p>
            <a:r>
              <a:rPr lang="he-IL" dirty="0" smtClean="0"/>
              <a:t>הרצת השיר לאורך כל המצגת.</a:t>
            </a:r>
          </a:p>
          <a:p>
            <a:r>
              <a:rPr lang="he-IL" dirty="0" smtClean="0"/>
              <a:t>הוספת וידאו – בחירת תמונה מקדימה, הוספת טקסט לסרטון, הטמעת סרטון </a:t>
            </a:r>
            <a:r>
              <a:rPr lang="he-IL" dirty="0" err="1" smtClean="0"/>
              <a:t>מיוטיוב</a:t>
            </a:r>
            <a:r>
              <a:rPr lang="he-IL" dirty="0" smtClean="0"/>
              <a:t>. </a:t>
            </a:r>
          </a:p>
          <a:p>
            <a:r>
              <a:rPr lang="he-IL" dirty="0" smtClean="0"/>
              <a:t>עריכת וידאו – הוספת אפקטים </a:t>
            </a:r>
            <a:endParaRPr lang="he-IL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DF4A8-FF9A-4D9C-A102-08F9ED669F99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3968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411760" y="4509120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 smtClean="0">
                <a:solidFill>
                  <a:schemeClr val="bg1"/>
                </a:solidFill>
              </a:rPr>
              <a:t>תודה לכל המשתתפים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02DA8-74E8-417A-B136-0A3A9EC9E213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7</a:t>
            </a:fld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92696"/>
            <a:ext cx="8181490" cy="5097338"/>
          </a:xfrm>
        </p:spPr>
      </p:pic>
    </p:spTree>
    <p:extLst>
      <p:ext uri="{BB962C8B-B14F-4D97-AF65-F5344CB8AC3E}">
        <p14:creationId xmlns:p14="http://schemas.microsoft.com/office/powerpoint/2010/main" val="111402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15" y="-26348"/>
            <a:ext cx="2686918" cy="20151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844824"/>
            <a:ext cx="2544283" cy="1908212"/>
          </a:xfrm>
          <a:prstGeom prst="rect">
            <a:avLst/>
          </a:prstGeom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מעברים ואנימציות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מעבר אוטומטי.</a:t>
            </a:r>
          </a:p>
          <a:p>
            <a:r>
              <a:rPr lang="he-IL" dirty="0" smtClean="0"/>
              <a:t>אפשרויות אפקט.</a:t>
            </a:r>
          </a:p>
          <a:p>
            <a:r>
              <a:rPr lang="he-IL" dirty="0" smtClean="0"/>
              <a:t>הנפשה מותאמת אישית.</a:t>
            </a:r>
          </a:p>
          <a:p>
            <a:r>
              <a:rPr lang="he-IL" dirty="0" smtClean="0"/>
              <a:t>מברשת הנפשה.</a:t>
            </a:r>
          </a:p>
          <a:p>
            <a:r>
              <a:rPr lang="he-IL" dirty="0" smtClean="0"/>
              <a:t>סידור הנפשות לפי סדר.</a:t>
            </a:r>
          </a:p>
          <a:p>
            <a:endParaRPr lang="he-IL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2F1B5-DD88-482E-9FDC-4A93B7BB70C4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3140968"/>
            <a:ext cx="2520287" cy="189021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661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itle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הנפשה</a:t>
            </a:r>
            <a:endParaRPr lang="en-US" dirty="0"/>
          </a:p>
        </p:txBody>
      </p:sp>
      <p:sp>
        <p:nvSpPr>
          <p:cNvPr id="41" name="Freeform 40"/>
          <p:cNvSpPr/>
          <p:nvPr/>
        </p:nvSpPr>
        <p:spPr>
          <a:xfrm>
            <a:off x="6672049" y="3099202"/>
            <a:ext cx="2161877" cy="1297126"/>
          </a:xfrm>
          <a:custGeom>
            <a:avLst/>
            <a:gdLst>
              <a:gd name="connsiteX0" fmla="*/ 0 w 2161877"/>
              <a:gd name="connsiteY0" fmla="*/ 129713 h 1297126"/>
              <a:gd name="connsiteX1" fmla="*/ 129713 w 2161877"/>
              <a:gd name="connsiteY1" fmla="*/ 0 h 1297126"/>
              <a:gd name="connsiteX2" fmla="*/ 2032164 w 2161877"/>
              <a:gd name="connsiteY2" fmla="*/ 0 h 1297126"/>
              <a:gd name="connsiteX3" fmla="*/ 2161877 w 2161877"/>
              <a:gd name="connsiteY3" fmla="*/ 129713 h 1297126"/>
              <a:gd name="connsiteX4" fmla="*/ 2161877 w 2161877"/>
              <a:gd name="connsiteY4" fmla="*/ 1167413 h 1297126"/>
              <a:gd name="connsiteX5" fmla="*/ 2032164 w 2161877"/>
              <a:gd name="connsiteY5" fmla="*/ 1297126 h 1297126"/>
              <a:gd name="connsiteX6" fmla="*/ 129713 w 2161877"/>
              <a:gd name="connsiteY6" fmla="*/ 1297126 h 1297126"/>
              <a:gd name="connsiteX7" fmla="*/ 0 w 2161877"/>
              <a:gd name="connsiteY7" fmla="*/ 1167413 h 1297126"/>
              <a:gd name="connsiteX8" fmla="*/ 0 w 2161877"/>
              <a:gd name="connsiteY8" fmla="*/ 129713 h 1297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297126">
                <a:moveTo>
                  <a:pt x="0" y="129713"/>
                </a:moveTo>
                <a:cubicBezTo>
                  <a:pt x="0" y="58074"/>
                  <a:pt x="58074" y="0"/>
                  <a:pt x="129713" y="0"/>
                </a:cubicBezTo>
                <a:lnTo>
                  <a:pt x="2032164" y="0"/>
                </a:lnTo>
                <a:cubicBezTo>
                  <a:pt x="2103803" y="0"/>
                  <a:pt x="2161877" y="58074"/>
                  <a:pt x="2161877" y="129713"/>
                </a:cubicBezTo>
                <a:lnTo>
                  <a:pt x="2161877" y="1167413"/>
                </a:lnTo>
                <a:cubicBezTo>
                  <a:pt x="2161877" y="1239052"/>
                  <a:pt x="2103803" y="1297126"/>
                  <a:pt x="2032164" y="1297126"/>
                </a:cubicBezTo>
                <a:lnTo>
                  <a:pt x="129713" y="1297126"/>
                </a:lnTo>
                <a:cubicBezTo>
                  <a:pt x="58074" y="1297126"/>
                  <a:pt x="0" y="1239052"/>
                  <a:pt x="0" y="1167413"/>
                </a:cubicBezTo>
                <a:lnTo>
                  <a:pt x="0" y="1297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9442" tIns="209442" rIns="209442" bIns="209442" numCol="1" spcCol="1270" anchor="ctr" anchorCtr="0">
            <a:noAutofit/>
          </a:bodyPr>
          <a:lstStyle/>
          <a:p>
            <a:pPr lvl="0" algn="ctr" defTabSz="2000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4500" kern="1200" dirty="0" smtClean="0"/>
              <a:t>הקשבה</a:t>
            </a:r>
            <a:endParaRPr lang="en-US" sz="4500" kern="1200" dirty="0"/>
          </a:p>
        </p:txBody>
      </p:sp>
      <p:sp>
        <p:nvSpPr>
          <p:cNvPr id="42" name="Freeform 41"/>
          <p:cNvSpPr/>
          <p:nvPr/>
        </p:nvSpPr>
        <p:spPr>
          <a:xfrm>
            <a:off x="5997543" y="3479691"/>
            <a:ext cx="458317" cy="536146"/>
          </a:xfrm>
          <a:custGeom>
            <a:avLst/>
            <a:gdLst>
              <a:gd name="connsiteX0" fmla="*/ 0 w 458317"/>
              <a:gd name="connsiteY0" fmla="*/ 107229 h 536145"/>
              <a:gd name="connsiteX1" fmla="*/ 229159 w 458317"/>
              <a:gd name="connsiteY1" fmla="*/ 107229 h 536145"/>
              <a:gd name="connsiteX2" fmla="*/ 229159 w 458317"/>
              <a:gd name="connsiteY2" fmla="*/ 0 h 536145"/>
              <a:gd name="connsiteX3" fmla="*/ 458317 w 458317"/>
              <a:gd name="connsiteY3" fmla="*/ 268073 h 536145"/>
              <a:gd name="connsiteX4" fmla="*/ 229159 w 458317"/>
              <a:gd name="connsiteY4" fmla="*/ 536145 h 536145"/>
              <a:gd name="connsiteX5" fmla="*/ 229159 w 458317"/>
              <a:gd name="connsiteY5" fmla="*/ 428916 h 536145"/>
              <a:gd name="connsiteX6" fmla="*/ 0 w 458317"/>
              <a:gd name="connsiteY6" fmla="*/ 428916 h 536145"/>
              <a:gd name="connsiteX7" fmla="*/ 0 w 458317"/>
              <a:gd name="connsiteY7" fmla="*/ 107229 h 536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8317" h="536145">
                <a:moveTo>
                  <a:pt x="458317" y="428916"/>
                </a:moveTo>
                <a:lnTo>
                  <a:pt x="229158" y="428916"/>
                </a:lnTo>
                <a:lnTo>
                  <a:pt x="229158" y="536145"/>
                </a:lnTo>
                <a:lnTo>
                  <a:pt x="0" y="268072"/>
                </a:lnTo>
                <a:lnTo>
                  <a:pt x="229158" y="0"/>
                </a:lnTo>
                <a:lnTo>
                  <a:pt x="229158" y="107229"/>
                </a:lnTo>
                <a:lnTo>
                  <a:pt x="458317" y="107229"/>
                </a:lnTo>
                <a:lnTo>
                  <a:pt x="458317" y="42891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495" tIns="107230" rIns="0" bIns="10722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300" kern="1200"/>
          </a:p>
        </p:txBody>
      </p:sp>
      <p:sp>
        <p:nvSpPr>
          <p:cNvPr id="43" name="Freeform 42"/>
          <p:cNvSpPr/>
          <p:nvPr/>
        </p:nvSpPr>
        <p:spPr>
          <a:xfrm>
            <a:off x="3645421" y="3099202"/>
            <a:ext cx="2161877" cy="1297126"/>
          </a:xfrm>
          <a:custGeom>
            <a:avLst/>
            <a:gdLst>
              <a:gd name="connsiteX0" fmla="*/ 0 w 2161877"/>
              <a:gd name="connsiteY0" fmla="*/ 129713 h 1297126"/>
              <a:gd name="connsiteX1" fmla="*/ 129713 w 2161877"/>
              <a:gd name="connsiteY1" fmla="*/ 0 h 1297126"/>
              <a:gd name="connsiteX2" fmla="*/ 2032164 w 2161877"/>
              <a:gd name="connsiteY2" fmla="*/ 0 h 1297126"/>
              <a:gd name="connsiteX3" fmla="*/ 2161877 w 2161877"/>
              <a:gd name="connsiteY3" fmla="*/ 129713 h 1297126"/>
              <a:gd name="connsiteX4" fmla="*/ 2161877 w 2161877"/>
              <a:gd name="connsiteY4" fmla="*/ 1167413 h 1297126"/>
              <a:gd name="connsiteX5" fmla="*/ 2032164 w 2161877"/>
              <a:gd name="connsiteY5" fmla="*/ 1297126 h 1297126"/>
              <a:gd name="connsiteX6" fmla="*/ 129713 w 2161877"/>
              <a:gd name="connsiteY6" fmla="*/ 1297126 h 1297126"/>
              <a:gd name="connsiteX7" fmla="*/ 0 w 2161877"/>
              <a:gd name="connsiteY7" fmla="*/ 1167413 h 1297126"/>
              <a:gd name="connsiteX8" fmla="*/ 0 w 2161877"/>
              <a:gd name="connsiteY8" fmla="*/ 129713 h 1297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297126">
                <a:moveTo>
                  <a:pt x="0" y="129713"/>
                </a:moveTo>
                <a:cubicBezTo>
                  <a:pt x="0" y="58074"/>
                  <a:pt x="58074" y="0"/>
                  <a:pt x="129713" y="0"/>
                </a:cubicBezTo>
                <a:lnTo>
                  <a:pt x="2032164" y="0"/>
                </a:lnTo>
                <a:cubicBezTo>
                  <a:pt x="2103803" y="0"/>
                  <a:pt x="2161877" y="58074"/>
                  <a:pt x="2161877" y="129713"/>
                </a:cubicBezTo>
                <a:lnTo>
                  <a:pt x="2161877" y="1167413"/>
                </a:lnTo>
                <a:cubicBezTo>
                  <a:pt x="2161877" y="1239052"/>
                  <a:pt x="2103803" y="1297126"/>
                  <a:pt x="2032164" y="1297126"/>
                </a:cubicBezTo>
                <a:lnTo>
                  <a:pt x="129713" y="1297126"/>
                </a:lnTo>
                <a:cubicBezTo>
                  <a:pt x="58074" y="1297126"/>
                  <a:pt x="0" y="1239052"/>
                  <a:pt x="0" y="1167413"/>
                </a:cubicBezTo>
                <a:lnTo>
                  <a:pt x="0" y="1297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9442" tIns="209442" rIns="209442" bIns="209442" numCol="1" spcCol="1270" anchor="ctr" anchorCtr="0">
            <a:noAutofit/>
          </a:bodyPr>
          <a:lstStyle/>
          <a:p>
            <a:pPr lvl="0" algn="ctr" defTabSz="2000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4500" kern="1200" dirty="0" smtClean="0"/>
              <a:t>הבנה</a:t>
            </a:r>
            <a:endParaRPr lang="en-US" sz="4500" kern="1200" dirty="0"/>
          </a:p>
        </p:txBody>
      </p:sp>
      <p:sp>
        <p:nvSpPr>
          <p:cNvPr id="44" name="Freeform 43"/>
          <p:cNvSpPr/>
          <p:nvPr/>
        </p:nvSpPr>
        <p:spPr>
          <a:xfrm>
            <a:off x="2970915" y="3479691"/>
            <a:ext cx="458318" cy="536146"/>
          </a:xfrm>
          <a:custGeom>
            <a:avLst/>
            <a:gdLst>
              <a:gd name="connsiteX0" fmla="*/ 0 w 458317"/>
              <a:gd name="connsiteY0" fmla="*/ 107229 h 536145"/>
              <a:gd name="connsiteX1" fmla="*/ 229159 w 458317"/>
              <a:gd name="connsiteY1" fmla="*/ 107229 h 536145"/>
              <a:gd name="connsiteX2" fmla="*/ 229159 w 458317"/>
              <a:gd name="connsiteY2" fmla="*/ 0 h 536145"/>
              <a:gd name="connsiteX3" fmla="*/ 458317 w 458317"/>
              <a:gd name="connsiteY3" fmla="*/ 268073 h 536145"/>
              <a:gd name="connsiteX4" fmla="*/ 229159 w 458317"/>
              <a:gd name="connsiteY4" fmla="*/ 536145 h 536145"/>
              <a:gd name="connsiteX5" fmla="*/ 229159 w 458317"/>
              <a:gd name="connsiteY5" fmla="*/ 428916 h 536145"/>
              <a:gd name="connsiteX6" fmla="*/ 0 w 458317"/>
              <a:gd name="connsiteY6" fmla="*/ 428916 h 536145"/>
              <a:gd name="connsiteX7" fmla="*/ 0 w 458317"/>
              <a:gd name="connsiteY7" fmla="*/ 107229 h 536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8317" h="536145">
                <a:moveTo>
                  <a:pt x="458317" y="428916"/>
                </a:moveTo>
                <a:lnTo>
                  <a:pt x="229158" y="428916"/>
                </a:lnTo>
                <a:lnTo>
                  <a:pt x="229158" y="536145"/>
                </a:lnTo>
                <a:lnTo>
                  <a:pt x="0" y="268072"/>
                </a:lnTo>
                <a:lnTo>
                  <a:pt x="229158" y="0"/>
                </a:lnTo>
                <a:lnTo>
                  <a:pt x="229158" y="107229"/>
                </a:lnTo>
                <a:lnTo>
                  <a:pt x="458317" y="107229"/>
                </a:lnTo>
                <a:lnTo>
                  <a:pt x="458317" y="428916"/>
                </a:lnTo>
                <a:close/>
              </a:path>
            </a:pathLst>
          </a:custGeom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7495" tIns="107230" rIns="1" bIns="107229" numCol="1" spcCol="1270" anchor="ctr" anchorCtr="0">
            <a:noAutofit/>
          </a:bodyPr>
          <a:lstStyle/>
          <a:p>
            <a:pPr lvl="0" algn="ctr" defTabSz="10223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2300" kern="1200"/>
          </a:p>
        </p:txBody>
      </p:sp>
      <p:sp>
        <p:nvSpPr>
          <p:cNvPr id="45" name="Freeform 44"/>
          <p:cNvSpPr/>
          <p:nvPr/>
        </p:nvSpPr>
        <p:spPr>
          <a:xfrm>
            <a:off x="618793" y="3099202"/>
            <a:ext cx="2161877" cy="1297126"/>
          </a:xfrm>
          <a:custGeom>
            <a:avLst/>
            <a:gdLst>
              <a:gd name="connsiteX0" fmla="*/ 0 w 2161877"/>
              <a:gd name="connsiteY0" fmla="*/ 129713 h 1297126"/>
              <a:gd name="connsiteX1" fmla="*/ 129713 w 2161877"/>
              <a:gd name="connsiteY1" fmla="*/ 0 h 1297126"/>
              <a:gd name="connsiteX2" fmla="*/ 2032164 w 2161877"/>
              <a:gd name="connsiteY2" fmla="*/ 0 h 1297126"/>
              <a:gd name="connsiteX3" fmla="*/ 2161877 w 2161877"/>
              <a:gd name="connsiteY3" fmla="*/ 129713 h 1297126"/>
              <a:gd name="connsiteX4" fmla="*/ 2161877 w 2161877"/>
              <a:gd name="connsiteY4" fmla="*/ 1167413 h 1297126"/>
              <a:gd name="connsiteX5" fmla="*/ 2032164 w 2161877"/>
              <a:gd name="connsiteY5" fmla="*/ 1297126 h 1297126"/>
              <a:gd name="connsiteX6" fmla="*/ 129713 w 2161877"/>
              <a:gd name="connsiteY6" fmla="*/ 1297126 h 1297126"/>
              <a:gd name="connsiteX7" fmla="*/ 0 w 2161877"/>
              <a:gd name="connsiteY7" fmla="*/ 1167413 h 1297126"/>
              <a:gd name="connsiteX8" fmla="*/ 0 w 2161877"/>
              <a:gd name="connsiteY8" fmla="*/ 129713 h 1297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61877" h="1297126">
                <a:moveTo>
                  <a:pt x="0" y="129713"/>
                </a:moveTo>
                <a:cubicBezTo>
                  <a:pt x="0" y="58074"/>
                  <a:pt x="58074" y="0"/>
                  <a:pt x="129713" y="0"/>
                </a:cubicBezTo>
                <a:lnTo>
                  <a:pt x="2032164" y="0"/>
                </a:lnTo>
                <a:cubicBezTo>
                  <a:pt x="2103803" y="0"/>
                  <a:pt x="2161877" y="58074"/>
                  <a:pt x="2161877" y="129713"/>
                </a:cubicBezTo>
                <a:lnTo>
                  <a:pt x="2161877" y="1167413"/>
                </a:lnTo>
                <a:cubicBezTo>
                  <a:pt x="2161877" y="1239052"/>
                  <a:pt x="2103803" y="1297126"/>
                  <a:pt x="2032164" y="1297126"/>
                </a:cubicBezTo>
                <a:lnTo>
                  <a:pt x="129713" y="1297126"/>
                </a:lnTo>
                <a:cubicBezTo>
                  <a:pt x="58074" y="1297126"/>
                  <a:pt x="0" y="1239052"/>
                  <a:pt x="0" y="1167413"/>
                </a:cubicBezTo>
                <a:lnTo>
                  <a:pt x="0" y="12971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9442" tIns="209442" rIns="209442" bIns="209442" numCol="1" spcCol="1270" anchor="ctr" anchorCtr="0">
            <a:noAutofit/>
          </a:bodyPr>
          <a:lstStyle/>
          <a:p>
            <a:pPr lvl="0" algn="ctr" defTabSz="20002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e-IL" sz="4500" kern="1200" dirty="0" smtClean="0"/>
              <a:t>תרגול</a:t>
            </a:r>
            <a:endParaRPr lang="en-US" sz="4500" kern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DFFF1-2017-4148-A176-42D15E504435}" type="datetime8">
              <a:rPr lang="he-IL" smtClean="0"/>
              <a:t>31 אוגוסט 13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ים ידע 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BD88-4305-4C51-8B3C-D3D80EC1D903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7877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יצוב מותאם אישית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טרק- יואב">
  <a:themeElements>
    <a:clrScheme name="טרק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טר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טרק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539</Words>
  <Application>Microsoft Office PowerPoint</Application>
  <PresentationFormat>‫הצגה על המסך (4:3)</PresentationFormat>
  <Paragraphs>177</Paragraphs>
  <Slides>18</Slides>
  <Notes>16</Notes>
  <HiddenSlides>0</HiddenSlides>
  <MMClips>0</MMClips>
  <ScaleCrop>false</ScaleCrop>
  <HeadingPairs>
    <vt:vector size="6" baseType="variant">
      <vt:variant>
        <vt:lpstr>ערכת נושא</vt:lpstr>
      </vt:variant>
      <vt:variant>
        <vt:i4>3</vt:i4>
      </vt:variant>
      <vt:variant>
        <vt:lpstr>כותרות שקופיות</vt:lpstr>
      </vt:variant>
      <vt:variant>
        <vt:i4>18</vt:i4>
      </vt:variant>
      <vt:variant>
        <vt:lpstr>הצגות מותאמות אישית</vt:lpstr>
      </vt:variant>
      <vt:variant>
        <vt:i4>2</vt:i4>
      </vt:variant>
    </vt:vector>
  </HeadingPairs>
  <TitlesOfParts>
    <vt:vector size="23" baseType="lpstr">
      <vt:lpstr>ערכת נושא Office</vt:lpstr>
      <vt:lpstr>עיצוב מותאם אישית</vt:lpstr>
      <vt:lpstr>טרק- יואב</vt:lpstr>
      <vt:lpstr>בניית מצגת מנצחת PowerPoint 2010</vt:lpstr>
      <vt:lpstr>מבוא</vt:lpstr>
      <vt:lpstr>עבודה - בסיסית</vt:lpstr>
      <vt:lpstr>עיצוב בסיסי</vt:lpstr>
      <vt:lpstr>עיצוב מתקדם</vt:lpstr>
      <vt:lpstr>הוספת סרטונים ושירים</vt:lpstr>
      <vt:lpstr>מצגת של PowerPoint</vt:lpstr>
      <vt:lpstr>מעברים ואנימציות</vt:lpstr>
      <vt:lpstr>הנפשה</vt:lpstr>
      <vt:lpstr>תוספות</vt:lpstr>
      <vt:lpstr>Smart Art</vt:lpstr>
      <vt:lpstr>מבנה ארגוני לדוגמה</vt:lpstr>
      <vt:lpstr>אלבום תמונות</vt:lpstr>
      <vt:lpstr>לחצני פעולה</vt:lpstr>
      <vt:lpstr>עיצוב תבניות</vt:lpstr>
      <vt:lpstr>שיתוף עם אחרים</vt:lpstr>
      <vt:lpstr>הצגת המצגת</vt:lpstr>
      <vt:lpstr>תודה על ההקשבה</vt:lpstr>
      <vt:lpstr>למתחילים בלבד</vt:lpstr>
      <vt:lpstr>למתקדמים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בניית מצגת מנצחת PowerPoint 2010</dc:title>
  <dc:creator>Yoav</dc:creator>
  <cp:lastModifiedBy>Yoav</cp:lastModifiedBy>
  <cp:revision>73</cp:revision>
  <dcterms:created xsi:type="dcterms:W3CDTF">2013-08-14T10:14:50Z</dcterms:created>
  <dcterms:modified xsi:type="dcterms:W3CDTF">2013-08-31T12:18:11Z</dcterms:modified>
</cp:coreProperties>
</file>